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62" r:id="rId2"/>
    <p:sldId id="270" r:id="rId3"/>
    <p:sldId id="321" r:id="rId4"/>
    <p:sldId id="324" r:id="rId5"/>
    <p:sldId id="326" r:id="rId6"/>
    <p:sldId id="327" r:id="rId7"/>
    <p:sldId id="328" r:id="rId8"/>
    <p:sldId id="331" r:id="rId9"/>
    <p:sldId id="329" r:id="rId10"/>
    <p:sldId id="330" r:id="rId11"/>
    <p:sldId id="322" r:id="rId12"/>
    <p:sldId id="332" r:id="rId13"/>
    <p:sldId id="333" r:id="rId14"/>
    <p:sldId id="334" r:id="rId15"/>
    <p:sldId id="335" r:id="rId16"/>
  </p:sldIdLst>
  <p:sldSz cx="10082213" cy="7561263"/>
  <p:notesSz cx="6858000" cy="9144000"/>
  <p:embeddedFontLst>
    <p:embeddedFont>
      <p:font typeface="M+ 2p" panose="020B0503020203020204" pitchFamily="50" charset="-128"/>
      <p:regular r:id="rId18"/>
      <p:bold r:id="rId19"/>
    </p:embeddedFont>
    <p:embeddedFont>
      <p:font typeface="メイリオ" panose="020B0604030504040204" pitchFamily="50" charset="-128"/>
      <p:regular r:id="rId20"/>
      <p:bold r:id="rId21"/>
      <p:italic r:id="rId22"/>
      <p:boldItalic r:id="rId23"/>
    </p:embeddedFont>
    <p:embeddedFont>
      <p:font typeface="游ゴシック" panose="020B0400000000000000" pitchFamily="50" charset="-128"/>
      <p:regular r:id="rId24"/>
      <p:bold r:id="rId25"/>
    </p:embeddedFont>
  </p:embeddedFontLst>
  <p:defaultTextStyle>
    <a:defPPr>
      <a:defRPr lang="ja-JP"/>
    </a:defPPr>
    <a:lvl1pPr marL="0" algn="l" defTabSz="1043056" rtl="0" eaLnBrk="1" latinLnBrk="0" hangingPunct="1">
      <a:defRPr kumimoji="1" sz="2100" kern="1200">
        <a:solidFill>
          <a:schemeClr val="tx1"/>
        </a:solidFill>
        <a:latin typeface="+mn-lt"/>
        <a:ea typeface="+mn-ea"/>
        <a:cs typeface="+mn-cs"/>
      </a:defRPr>
    </a:lvl1pPr>
    <a:lvl2pPr marL="521528" algn="l" defTabSz="1043056" rtl="0" eaLnBrk="1" latinLnBrk="0" hangingPunct="1">
      <a:defRPr kumimoji="1" sz="2100" kern="1200">
        <a:solidFill>
          <a:schemeClr val="tx1"/>
        </a:solidFill>
        <a:latin typeface="+mn-lt"/>
        <a:ea typeface="+mn-ea"/>
        <a:cs typeface="+mn-cs"/>
      </a:defRPr>
    </a:lvl2pPr>
    <a:lvl3pPr marL="1043056" algn="l" defTabSz="1043056" rtl="0" eaLnBrk="1" latinLnBrk="0" hangingPunct="1">
      <a:defRPr kumimoji="1" sz="2100" kern="1200">
        <a:solidFill>
          <a:schemeClr val="tx1"/>
        </a:solidFill>
        <a:latin typeface="+mn-lt"/>
        <a:ea typeface="+mn-ea"/>
        <a:cs typeface="+mn-cs"/>
      </a:defRPr>
    </a:lvl3pPr>
    <a:lvl4pPr marL="1564584" algn="l" defTabSz="1043056" rtl="0" eaLnBrk="1" latinLnBrk="0" hangingPunct="1">
      <a:defRPr kumimoji="1" sz="2100" kern="1200">
        <a:solidFill>
          <a:schemeClr val="tx1"/>
        </a:solidFill>
        <a:latin typeface="+mn-lt"/>
        <a:ea typeface="+mn-ea"/>
        <a:cs typeface="+mn-cs"/>
      </a:defRPr>
    </a:lvl4pPr>
    <a:lvl5pPr marL="2086112" algn="l" defTabSz="1043056" rtl="0" eaLnBrk="1" latinLnBrk="0" hangingPunct="1">
      <a:defRPr kumimoji="1" sz="2100" kern="1200">
        <a:solidFill>
          <a:schemeClr val="tx1"/>
        </a:solidFill>
        <a:latin typeface="+mn-lt"/>
        <a:ea typeface="+mn-ea"/>
        <a:cs typeface="+mn-cs"/>
      </a:defRPr>
    </a:lvl5pPr>
    <a:lvl6pPr marL="2607640" algn="l" defTabSz="1043056" rtl="0" eaLnBrk="1" latinLnBrk="0" hangingPunct="1">
      <a:defRPr kumimoji="1" sz="2100" kern="1200">
        <a:solidFill>
          <a:schemeClr val="tx1"/>
        </a:solidFill>
        <a:latin typeface="+mn-lt"/>
        <a:ea typeface="+mn-ea"/>
        <a:cs typeface="+mn-cs"/>
      </a:defRPr>
    </a:lvl6pPr>
    <a:lvl7pPr marL="3129168" algn="l" defTabSz="1043056" rtl="0" eaLnBrk="1" latinLnBrk="0" hangingPunct="1">
      <a:defRPr kumimoji="1" sz="2100" kern="1200">
        <a:solidFill>
          <a:schemeClr val="tx1"/>
        </a:solidFill>
        <a:latin typeface="+mn-lt"/>
        <a:ea typeface="+mn-ea"/>
        <a:cs typeface="+mn-cs"/>
      </a:defRPr>
    </a:lvl7pPr>
    <a:lvl8pPr marL="3650696" algn="l" defTabSz="1043056" rtl="0" eaLnBrk="1" latinLnBrk="0" hangingPunct="1">
      <a:defRPr kumimoji="1" sz="2100" kern="1200">
        <a:solidFill>
          <a:schemeClr val="tx1"/>
        </a:solidFill>
        <a:latin typeface="+mn-lt"/>
        <a:ea typeface="+mn-ea"/>
        <a:cs typeface="+mn-cs"/>
      </a:defRPr>
    </a:lvl8pPr>
    <a:lvl9pPr marL="4172224" algn="l" defTabSz="1043056" rtl="0" eaLnBrk="1" latinLnBrk="0" hangingPunct="1">
      <a:defRPr kumimoji="1"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20CCB56-5FDD-4F8B-A822-9EABE929DD0F}">
          <p14:sldIdLst>
            <p14:sldId id="262"/>
            <p14:sldId id="270"/>
            <p14:sldId id="321"/>
            <p14:sldId id="324"/>
            <p14:sldId id="326"/>
            <p14:sldId id="327"/>
            <p14:sldId id="328"/>
            <p14:sldId id="331"/>
            <p14:sldId id="329"/>
            <p14:sldId id="330"/>
          </p14:sldIdLst>
        </p14:section>
        <p14:section name="予備資料" id="{FE2BD620-6D85-4B68-9DA4-FE8E7B173C54}">
          <p14:sldIdLst>
            <p14:sldId id="322"/>
            <p14:sldId id="332"/>
            <p14:sldId id="333"/>
            <p14:sldId id="334"/>
            <p14:sldId id="335"/>
          </p14:sldIdLst>
        </p14:section>
      </p14:sectionLst>
    </p:ext>
    <p:ext uri="{EFAFB233-063F-42B5-8137-9DF3F51BA10A}">
      <p15:sldGuideLst xmlns:p15="http://schemas.microsoft.com/office/powerpoint/2012/main">
        <p15:guide id="1" orient="horz" pos="2381" userDrawn="1">
          <p15:clr>
            <a:srgbClr val="A4A3A4"/>
          </p15:clr>
        </p15:guide>
        <p15:guide id="2" pos="31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1E5A"/>
    <a:srgbClr val="D6670C"/>
    <a:srgbClr val="E6E6E6"/>
    <a:srgbClr val="C1AE7D"/>
    <a:srgbClr val="F3E8D5"/>
    <a:srgbClr val="FBECCD"/>
    <a:srgbClr val="009900"/>
    <a:srgbClr val="973E07"/>
    <a:srgbClr val="F7DAA1"/>
    <a:srgbClr val="7B4B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2F3EFA-58F5-45AD-903E-E1BD7FECA664}" v="88" dt="2020-11-18T06:59:04.615"/>
    <p1510:client id="{F94EDCEF-1524-4DF2-A5C7-D017E18F360C}" v="45" dt="2020-11-17T22:17:36.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55" autoAdjust="0"/>
    <p:restoredTop sz="76512" autoAdjust="0"/>
  </p:normalViewPr>
  <p:slideViewPr>
    <p:cSldViewPr>
      <p:cViewPr>
        <p:scale>
          <a:sx n="66" d="100"/>
          <a:sy n="66" d="100"/>
        </p:scale>
        <p:origin x="1938" y="48"/>
      </p:cViewPr>
      <p:guideLst>
        <p:guide orient="horz" pos="2381"/>
        <p:guide pos="3176"/>
      </p:guideLst>
    </p:cSldViewPr>
  </p:slideViewPr>
  <p:notesTextViewPr>
    <p:cViewPr>
      <p:scale>
        <a:sx n="3" d="2"/>
        <a:sy n="3" d="2"/>
      </p:scale>
      <p:origin x="0" y="0"/>
    </p:cViewPr>
  </p:notesTextViewPr>
  <p:sorterViewPr>
    <p:cViewPr>
      <p:scale>
        <a:sx n="75" d="100"/>
        <a:sy n="75" d="100"/>
      </p:scale>
      <p:origin x="0" y="-1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片岡　凪" userId="6b97ce02-9758-4744-8fe0-df337ee77828" providerId="ADAL" clId="{F94EDCEF-1524-4DF2-A5C7-D017E18F360C}"/>
    <pc:docChg chg="undo redo custSel addSld delSld modSld sldOrd modMainMaster modSection">
      <pc:chgData name="片岡　凪" userId="6b97ce02-9758-4744-8fe0-df337ee77828" providerId="ADAL" clId="{F94EDCEF-1524-4DF2-A5C7-D017E18F360C}" dt="2020-11-17T22:25:45.448" v="2537" actId="20577"/>
      <pc:docMkLst>
        <pc:docMk/>
      </pc:docMkLst>
      <pc:sldChg chg="modSp mod">
        <pc:chgData name="片岡　凪" userId="6b97ce02-9758-4744-8fe0-df337ee77828" providerId="ADAL" clId="{F94EDCEF-1524-4DF2-A5C7-D017E18F360C}" dt="2020-11-17T20:31:02.552" v="310" actId="20577"/>
        <pc:sldMkLst>
          <pc:docMk/>
          <pc:sldMk cId="1048802444" sldId="262"/>
        </pc:sldMkLst>
        <pc:spChg chg="mod">
          <ac:chgData name="片岡　凪" userId="6b97ce02-9758-4744-8fe0-df337ee77828" providerId="ADAL" clId="{F94EDCEF-1524-4DF2-A5C7-D017E18F360C}" dt="2020-11-17T20:24:28.383" v="185" actId="20577"/>
          <ac:spMkLst>
            <pc:docMk/>
            <pc:sldMk cId="1048802444" sldId="262"/>
            <ac:spMk id="4" creationId="{00000000-0000-0000-0000-000000000000}"/>
          </ac:spMkLst>
        </pc:spChg>
        <pc:spChg chg="mod">
          <ac:chgData name="片岡　凪" userId="6b97ce02-9758-4744-8fe0-df337ee77828" providerId="ADAL" clId="{F94EDCEF-1524-4DF2-A5C7-D017E18F360C}" dt="2020-11-17T20:31:02.552" v="310" actId="20577"/>
          <ac:spMkLst>
            <pc:docMk/>
            <pc:sldMk cId="1048802444" sldId="262"/>
            <ac:spMk id="5" creationId="{00000000-0000-0000-0000-000000000000}"/>
          </ac:spMkLst>
        </pc:spChg>
        <pc:spChg chg="mod">
          <ac:chgData name="片岡　凪" userId="6b97ce02-9758-4744-8fe0-df337ee77828" providerId="ADAL" clId="{F94EDCEF-1524-4DF2-A5C7-D017E18F360C}" dt="2020-11-17T20:26:20.407" v="294"/>
          <ac:spMkLst>
            <pc:docMk/>
            <pc:sldMk cId="1048802444" sldId="262"/>
            <ac:spMk id="7" creationId="{26BADFAB-9BAD-4A8C-88BA-7F1DF46F5A04}"/>
          </ac:spMkLst>
        </pc:spChg>
      </pc:sldChg>
      <pc:sldChg chg="del">
        <pc:chgData name="片岡　凪" userId="6b97ce02-9758-4744-8fe0-df337ee77828" providerId="ADAL" clId="{F94EDCEF-1524-4DF2-A5C7-D017E18F360C}" dt="2020-11-17T20:25:49.255" v="288" actId="47"/>
        <pc:sldMkLst>
          <pc:docMk/>
          <pc:sldMk cId="2435017560" sldId="265"/>
        </pc:sldMkLst>
      </pc:sldChg>
      <pc:sldChg chg="modSp mod">
        <pc:chgData name="片岡　凪" userId="6b97ce02-9758-4744-8fe0-df337ee77828" providerId="ADAL" clId="{F94EDCEF-1524-4DF2-A5C7-D017E18F360C}" dt="2020-11-17T22:24:18.357" v="2516" actId="6549"/>
        <pc:sldMkLst>
          <pc:docMk/>
          <pc:sldMk cId="1427308000" sldId="270"/>
        </pc:sldMkLst>
        <pc:spChg chg="mod">
          <ac:chgData name="片岡　凪" userId="6b97ce02-9758-4744-8fe0-df337ee77828" providerId="ADAL" clId="{F94EDCEF-1524-4DF2-A5C7-D017E18F360C}" dt="2020-11-17T22:24:18.357" v="2516" actId="6549"/>
          <ac:spMkLst>
            <pc:docMk/>
            <pc:sldMk cId="1427308000" sldId="270"/>
            <ac:spMk id="2" creationId="{8703DECF-11AC-4B77-A54C-3ABF52187747}"/>
          </ac:spMkLst>
        </pc:spChg>
        <pc:spChg chg="mod">
          <ac:chgData name="片岡　凪" userId="6b97ce02-9758-4744-8fe0-df337ee77828" providerId="ADAL" clId="{F94EDCEF-1524-4DF2-A5C7-D017E18F360C}" dt="2020-11-17T20:26:20.407" v="294"/>
          <ac:spMkLst>
            <pc:docMk/>
            <pc:sldMk cId="1427308000" sldId="270"/>
            <ac:spMk id="3" creationId="{242917A0-7A76-42BB-A288-8D31657E8A66}"/>
          </ac:spMkLst>
        </pc:spChg>
      </pc:sldChg>
      <pc:sldChg chg="modSp del mod">
        <pc:chgData name="片岡　凪" userId="6b97ce02-9758-4744-8fe0-df337ee77828" providerId="ADAL" clId="{F94EDCEF-1524-4DF2-A5C7-D017E18F360C}" dt="2020-11-17T20:37:06.653" v="461" actId="47"/>
        <pc:sldMkLst>
          <pc:docMk/>
          <pc:sldMk cId="1317643916" sldId="320"/>
        </pc:sldMkLst>
        <pc:spChg chg="mod">
          <ac:chgData name="片岡　凪" userId="6b97ce02-9758-4744-8fe0-df337ee77828" providerId="ADAL" clId="{F94EDCEF-1524-4DF2-A5C7-D017E18F360C}" dt="2020-11-17T20:26:20.407" v="294"/>
          <ac:spMkLst>
            <pc:docMk/>
            <pc:sldMk cId="1317643916" sldId="320"/>
            <ac:spMk id="2" creationId="{8703DECF-11AC-4B77-A54C-3ABF52187747}"/>
          </ac:spMkLst>
        </pc:spChg>
        <pc:spChg chg="mod">
          <ac:chgData name="片岡　凪" userId="6b97ce02-9758-4744-8fe0-df337ee77828" providerId="ADAL" clId="{F94EDCEF-1524-4DF2-A5C7-D017E18F360C}" dt="2020-11-17T20:26:20.407" v="294"/>
          <ac:spMkLst>
            <pc:docMk/>
            <pc:sldMk cId="1317643916" sldId="320"/>
            <ac:spMk id="3" creationId="{242917A0-7A76-42BB-A288-8D31657E8A66}"/>
          </ac:spMkLst>
        </pc:spChg>
      </pc:sldChg>
      <pc:sldChg chg="addSp delSp modSp mod">
        <pc:chgData name="片岡　凪" userId="6b97ce02-9758-4744-8fe0-df337ee77828" providerId="ADAL" clId="{F94EDCEF-1524-4DF2-A5C7-D017E18F360C}" dt="2020-11-17T22:17:57.020" v="2498" actId="20577"/>
        <pc:sldMkLst>
          <pc:docMk/>
          <pc:sldMk cId="78352898" sldId="321"/>
        </pc:sldMkLst>
        <pc:spChg chg="mod">
          <ac:chgData name="片岡　凪" userId="6b97ce02-9758-4744-8fe0-df337ee77828" providerId="ADAL" clId="{F94EDCEF-1524-4DF2-A5C7-D017E18F360C}" dt="2020-11-17T21:08:36.832" v="846" actId="20577"/>
          <ac:spMkLst>
            <pc:docMk/>
            <pc:sldMk cId="78352898" sldId="321"/>
            <ac:spMk id="4" creationId="{0A3E6345-A3B0-490E-AFDE-FF74CD667DDC}"/>
          </ac:spMkLst>
        </pc:spChg>
        <pc:spChg chg="mod">
          <ac:chgData name="片岡　凪" userId="6b97ce02-9758-4744-8fe0-df337ee77828" providerId="ADAL" clId="{F94EDCEF-1524-4DF2-A5C7-D017E18F360C}" dt="2020-11-17T22:17:57.020" v="2498" actId="20577"/>
          <ac:spMkLst>
            <pc:docMk/>
            <pc:sldMk cId="78352898" sldId="321"/>
            <ac:spMk id="5" creationId="{37AD1C91-4ED7-4313-BE5E-70DCAB0B4C42}"/>
          </ac:spMkLst>
        </pc:spChg>
        <pc:spChg chg="add del mod">
          <ac:chgData name="片岡　凪" userId="6b97ce02-9758-4744-8fe0-df337ee77828" providerId="ADAL" clId="{F94EDCEF-1524-4DF2-A5C7-D017E18F360C}" dt="2020-11-17T20:44:03.016" v="569" actId="478"/>
          <ac:spMkLst>
            <pc:docMk/>
            <pc:sldMk cId="78352898" sldId="321"/>
            <ac:spMk id="9" creationId="{D6EFC3E7-94B0-473F-AE5D-B4119D551851}"/>
          </ac:spMkLst>
        </pc:spChg>
        <pc:graphicFrameChg chg="add del mod">
          <ac:chgData name="片岡　凪" userId="6b97ce02-9758-4744-8fe0-df337ee77828" providerId="ADAL" clId="{F94EDCEF-1524-4DF2-A5C7-D017E18F360C}" dt="2020-11-17T20:39:57.406" v="556" actId="478"/>
          <ac:graphicFrameMkLst>
            <pc:docMk/>
            <pc:sldMk cId="78352898" sldId="321"/>
            <ac:graphicFrameMk id="2" creationId="{1805D949-F8C9-4AB4-BC04-4081B29E1BEC}"/>
          </ac:graphicFrameMkLst>
        </pc:graphicFrameChg>
        <pc:picChg chg="add del mod">
          <ac:chgData name="片岡　凪" userId="6b97ce02-9758-4744-8fe0-df337ee77828" providerId="ADAL" clId="{F94EDCEF-1524-4DF2-A5C7-D017E18F360C}" dt="2020-11-17T20:53:06.199" v="602" actId="478"/>
          <ac:picMkLst>
            <pc:docMk/>
            <pc:sldMk cId="78352898" sldId="321"/>
            <ac:picMk id="6" creationId="{56BA6FBC-3070-4537-B9EE-00407B1AAC70}"/>
          </ac:picMkLst>
        </pc:picChg>
        <pc:picChg chg="add del mod">
          <ac:chgData name="片岡　凪" userId="6b97ce02-9758-4744-8fe0-df337ee77828" providerId="ADAL" clId="{F94EDCEF-1524-4DF2-A5C7-D017E18F360C}" dt="2020-11-17T20:53:06.863" v="603" actId="478"/>
          <ac:picMkLst>
            <pc:docMk/>
            <pc:sldMk cId="78352898" sldId="321"/>
            <ac:picMk id="8" creationId="{0CA3D1C3-389F-42D9-AB54-BEEA048EAAEF}"/>
          </ac:picMkLst>
        </pc:picChg>
        <pc:picChg chg="add del mod">
          <ac:chgData name="片岡　凪" userId="6b97ce02-9758-4744-8fe0-df337ee77828" providerId="ADAL" clId="{F94EDCEF-1524-4DF2-A5C7-D017E18F360C}" dt="2020-11-17T20:47:41.088" v="578" actId="478"/>
          <ac:picMkLst>
            <pc:docMk/>
            <pc:sldMk cId="78352898" sldId="321"/>
            <ac:picMk id="11" creationId="{E6D9A9F1-66CC-434D-8143-851B60936673}"/>
          </ac:picMkLst>
        </pc:picChg>
        <pc:picChg chg="add mod">
          <ac:chgData name="片岡　凪" userId="6b97ce02-9758-4744-8fe0-df337ee77828" providerId="ADAL" clId="{F94EDCEF-1524-4DF2-A5C7-D017E18F360C}" dt="2020-11-17T22:17:40.183" v="2487" actId="1037"/>
          <ac:picMkLst>
            <pc:docMk/>
            <pc:sldMk cId="78352898" sldId="321"/>
            <ac:picMk id="13" creationId="{664C207B-911D-4167-A6BB-98FEE31C0003}"/>
          </ac:picMkLst>
        </pc:picChg>
        <pc:picChg chg="add mod ord">
          <ac:chgData name="片岡　凪" userId="6b97ce02-9758-4744-8fe0-df337ee77828" providerId="ADAL" clId="{F94EDCEF-1524-4DF2-A5C7-D017E18F360C}" dt="2020-11-17T22:17:40.183" v="2487" actId="1037"/>
          <ac:picMkLst>
            <pc:docMk/>
            <pc:sldMk cId="78352898" sldId="321"/>
            <ac:picMk id="15" creationId="{961B13DF-0B78-43CE-8C2A-845FB8029189}"/>
          </ac:picMkLst>
        </pc:picChg>
        <pc:picChg chg="add del mod">
          <ac:chgData name="片岡　凪" userId="6b97ce02-9758-4744-8fe0-df337ee77828" providerId="ADAL" clId="{F94EDCEF-1524-4DF2-A5C7-D017E18F360C}" dt="2020-11-17T20:53:12.690" v="608" actId="478"/>
          <ac:picMkLst>
            <pc:docMk/>
            <pc:sldMk cId="78352898" sldId="321"/>
            <ac:picMk id="17" creationId="{411B2ED5-12AA-46DF-94E2-26BD01C62CFF}"/>
          </ac:picMkLst>
        </pc:picChg>
        <pc:picChg chg="add del mod">
          <ac:chgData name="片岡　凪" userId="6b97ce02-9758-4744-8fe0-df337ee77828" providerId="ADAL" clId="{F94EDCEF-1524-4DF2-A5C7-D017E18F360C}" dt="2020-11-17T21:00:38.929" v="610" actId="478"/>
          <ac:picMkLst>
            <pc:docMk/>
            <pc:sldMk cId="78352898" sldId="321"/>
            <ac:picMk id="19" creationId="{96B1F592-2589-4850-927A-4575773FA267}"/>
          </ac:picMkLst>
        </pc:picChg>
        <pc:picChg chg="add mod">
          <ac:chgData name="片岡　凪" userId="6b97ce02-9758-4744-8fe0-df337ee77828" providerId="ADAL" clId="{F94EDCEF-1524-4DF2-A5C7-D017E18F360C}" dt="2020-11-17T22:17:40.183" v="2487" actId="1037"/>
          <ac:picMkLst>
            <pc:docMk/>
            <pc:sldMk cId="78352898" sldId="321"/>
            <ac:picMk id="21" creationId="{95627BF3-01FB-41B5-A59F-20D0985F3427}"/>
          </ac:picMkLst>
        </pc:picChg>
        <pc:picChg chg="add mod">
          <ac:chgData name="片岡　凪" userId="6b97ce02-9758-4744-8fe0-df337ee77828" providerId="ADAL" clId="{F94EDCEF-1524-4DF2-A5C7-D017E18F360C}" dt="2020-11-17T22:17:40.183" v="2487" actId="1037"/>
          <ac:picMkLst>
            <pc:docMk/>
            <pc:sldMk cId="78352898" sldId="321"/>
            <ac:picMk id="23" creationId="{E9E036CA-C844-41E2-B975-D80D21C56E68}"/>
          </ac:picMkLst>
        </pc:picChg>
        <pc:picChg chg="add del mod">
          <ac:chgData name="片岡　凪" userId="6b97ce02-9758-4744-8fe0-df337ee77828" providerId="ADAL" clId="{F94EDCEF-1524-4DF2-A5C7-D017E18F360C}" dt="2020-11-17T21:04:08.612" v="634" actId="478"/>
          <ac:picMkLst>
            <pc:docMk/>
            <pc:sldMk cId="78352898" sldId="321"/>
            <ac:picMk id="25" creationId="{5B55EFDB-06B9-45D5-BCF2-E82EC5B2BAE1}"/>
          </ac:picMkLst>
        </pc:picChg>
        <pc:picChg chg="add mod">
          <ac:chgData name="片岡　凪" userId="6b97ce02-9758-4744-8fe0-df337ee77828" providerId="ADAL" clId="{F94EDCEF-1524-4DF2-A5C7-D017E18F360C}" dt="2020-11-17T22:17:40.183" v="2487" actId="1037"/>
          <ac:picMkLst>
            <pc:docMk/>
            <pc:sldMk cId="78352898" sldId="321"/>
            <ac:picMk id="27" creationId="{2875FDA5-3D16-4771-BBC7-37E7F3C68541}"/>
          </ac:picMkLst>
        </pc:picChg>
        <pc:picChg chg="add mod">
          <ac:chgData name="片岡　凪" userId="6b97ce02-9758-4744-8fe0-df337ee77828" providerId="ADAL" clId="{F94EDCEF-1524-4DF2-A5C7-D017E18F360C}" dt="2020-11-17T22:17:36.697" v="2478" actId="571"/>
          <ac:picMkLst>
            <pc:docMk/>
            <pc:sldMk cId="78352898" sldId="321"/>
            <ac:picMk id="28" creationId="{EF60A66C-CBEA-486F-83CD-451608A55B46}"/>
          </ac:picMkLst>
        </pc:picChg>
        <pc:picChg chg="add mod">
          <ac:chgData name="片岡　凪" userId="6b97ce02-9758-4744-8fe0-df337ee77828" providerId="ADAL" clId="{F94EDCEF-1524-4DF2-A5C7-D017E18F360C}" dt="2020-11-17T22:17:36.697" v="2478" actId="571"/>
          <ac:picMkLst>
            <pc:docMk/>
            <pc:sldMk cId="78352898" sldId="321"/>
            <ac:picMk id="29" creationId="{BC71CFFD-25F5-41AA-A749-8C82AC6138B4}"/>
          </ac:picMkLst>
        </pc:picChg>
        <pc:picChg chg="add mod">
          <ac:chgData name="片岡　凪" userId="6b97ce02-9758-4744-8fe0-df337ee77828" providerId="ADAL" clId="{F94EDCEF-1524-4DF2-A5C7-D017E18F360C}" dt="2020-11-17T22:17:36.697" v="2478" actId="571"/>
          <ac:picMkLst>
            <pc:docMk/>
            <pc:sldMk cId="78352898" sldId="321"/>
            <ac:picMk id="30" creationId="{9D50F232-DA6C-4F41-842A-8B5B33115E63}"/>
          </ac:picMkLst>
        </pc:picChg>
        <pc:picChg chg="add mod">
          <ac:chgData name="片岡　凪" userId="6b97ce02-9758-4744-8fe0-df337ee77828" providerId="ADAL" clId="{F94EDCEF-1524-4DF2-A5C7-D017E18F360C}" dt="2020-11-17T22:17:36.697" v="2478" actId="571"/>
          <ac:picMkLst>
            <pc:docMk/>
            <pc:sldMk cId="78352898" sldId="321"/>
            <ac:picMk id="31" creationId="{9DF63B39-B8D8-4F45-9069-0408EB281DA8}"/>
          </ac:picMkLst>
        </pc:picChg>
      </pc:sldChg>
      <pc:sldChg chg="modSp mod ord">
        <pc:chgData name="片岡　凪" userId="6b97ce02-9758-4744-8fe0-df337ee77828" providerId="ADAL" clId="{F94EDCEF-1524-4DF2-A5C7-D017E18F360C}" dt="2020-11-17T22:25:14.942" v="2527" actId="20578"/>
        <pc:sldMkLst>
          <pc:docMk/>
          <pc:sldMk cId="3930976813" sldId="322"/>
        </pc:sldMkLst>
        <pc:spChg chg="mod">
          <ac:chgData name="片岡　凪" userId="6b97ce02-9758-4744-8fe0-df337ee77828" providerId="ADAL" clId="{F94EDCEF-1524-4DF2-A5C7-D017E18F360C}" dt="2020-11-17T22:16:01.392" v="2412" actId="5793"/>
          <ac:spMkLst>
            <pc:docMk/>
            <pc:sldMk cId="3930976813" sldId="322"/>
            <ac:spMk id="2" creationId="{8703DECF-11AC-4B77-A54C-3ABF52187747}"/>
          </ac:spMkLst>
        </pc:spChg>
        <pc:spChg chg="mod">
          <ac:chgData name="片岡　凪" userId="6b97ce02-9758-4744-8fe0-df337ee77828" providerId="ADAL" clId="{F94EDCEF-1524-4DF2-A5C7-D017E18F360C}" dt="2020-11-17T20:26:20.407" v="294"/>
          <ac:spMkLst>
            <pc:docMk/>
            <pc:sldMk cId="3930976813" sldId="322"/>
            <ac:spMk id="3" creationId="{242917A0-7A76-42BB-A288-8D31657E8A66}"/>
          </ac:spMkLst>
        </pc:spChg>
      </pc:sldChg>
      <pc:sldChg chg="modSp del">
        <pc:chgData name="片岡　凪" userId="6b97ce02-9758-4744-8fe0-df337ee77828" providerId="ADAL" clId="{F94EDCEF-1524-4DF2-A5C7-D017E18F360C}" dt="2020-11-17T22:16:07.738" v="2413" actId="47"/>
        <pc:sldMkLst>
          <pc:docMk/>
          <pc:sldMk cId="1813610528" sldId="323"/>
        </pc:sldMkLst>
        <pc:spChg chg="mod">
          <ac:chgData name="片岡　凪" userId="6b97ce02-9758-4744-8fe0-df337ee77828" providerId="ADAL" clId="{F94EDCEF-1524-4DF2-A5C7-D017E18F360C}" dt="2020-11-17T20:26:20.407" v="294"/>
          <ac:spMkLst>
            <pc:docMk/>
            <pc:sldMk cId="1813610528" sldId="323"/>
            <ac:spMk id="4" creationId="{D159CA10-2899-4AB9-B15D-8EC7CC2987DB}"/>
          </ac:spMkLst>
        </pc:spChg>
        <pc:spChg chg="mod">
          <ac:chgData name="片岡　凪" userId="6b97ce02-9758-4744-8fe0-df337ee77828" providerId="ADAL" clId="{F94EDCEF-1524-4DF2-A5C7-D017E18F360C}" dt="2020-11-17T20:26:20.407" v="294"/>
          <ac:spMkLst>
            <pc:docMk/>
            <pc:sldMk cId="1813610528" sldId="323"/>
            <ac:spMk id="5" creationId="{EB44AA8A-6CDB-438D-A09D-521ACBF2E378}"/>
          </ac:spMkLst>
        </pc:spChg>
      </pc:sldChg>
      <pc:sldChg chg="addSp delSp modSp new mod">
        <pc:chgData name="片岡　凪" userId="6b97ce02-9758-4744-8fe0-df337ee77828" providerId="ADAL" clId="{F94EDCEF-1524-4DF2-A5C7-D017E18F360C}" dt="2020-11-17T21:54:17.540" v="1666" actId="1036"/>
        <pc:sldMkLst>
          <pc:docMk/>
          <pc:sldMk cId="1880173328" sldId="324"/>
        </pc:sldMkLst>
        <pc:spChg chg="mod">
          <ac:chgData name="片岡　凪" userId="6b97ce02-9758-4744-8fe0-df337ee77828" providerId="ADAL" clId="{F94EDCEF-1524-4DF2-A5C7-D017E18F360C}" dt="2020-11-17T21:53:52.019" v="1655" actId="1076"/>
          <ac:spMkLst>
            <pc:docMk/>
            <pc:sldMk cId="1880173328" sldId="324"/>
            <ac:spMk id="2" creationId="{7A513615-693D-49C9-A8AE-0ED78740AD6F}"/>
          </ac:spMkLst>
        </pc:spChg>
        <pc:spChg chg="mod">
          <ac:chgData name="片岡　凪" userId="6b97ce02-9758-4744-8fe0-df337ee77828" providerId="ADAL" clId="{F94EDCEF-1524-4DF2-A5C7-D017E18F360C}" dt="2020-11-17T21:22:46.508" v="1294" actId="20577"/>
          <ac:spMkLst>
            <pc:docMk/>
            <pc:sldMk cId="1880173328" sldId="324"/>
            <ac:spMk id="3" creationId="{31D7B773-8239-4D24-8637-0A4DF4CD0BD3}"/>
          </ac:spMkLst>
        </pc:spChg>
        <pc:spChg chg="add del mod">
          <ac:chgData name="片岡　凪" userId="6b97ce02-9758-4744-8fe0-df337ee77828" providerId="ADAL" clId="{F94EDCEF-1524-4DF2-A5C7-D017E18F360C}" dt="2020-11-17T21:33:56.544" v="1407" actId="478"/>
          <ac:spMkLst>
            <pc:docMk/>
            <pc:sldMk cId="1880173328" sldId="324"/>
            <ac:spMk id="22" creationId="{EEBAB039-0AD1-46AA-9784-6933C60F1524}"/>
          </ac:spMkLst>
        </pc:spChg>
        <pc:spChg chg="add mod">
          <ac:chgData name="片岡　凪" userId="6b97ce02-9758-4744-8fe0-df337ee77828" providerId="ADAL" clId="{F94EDCEF-1524-4DF2-A5C7-D017E18F360C}" dt="2020-11-17T21:40:23.489" v="1444" actId="1035"/>
          <ac:spMkLst>
            <pc:docMk/>
            <pc:sldMk cId="1880173328" sldId="324"/>
            <ac:spMk id="23" creationId="{6BDB95B3-7559-49CF-BC60-F3E3EF056140}"/>
          </ac:spMkLst>
        </pc:spChg>
        <pc:spChg chg="add del mod">
          <ac:chgData name="片岡　凪" userId="6b97ce02-9758-4744-8fe0-df337ee77828" providerId="ADAL" clId="{F94EDCEF-1524-4DF2-A5C7-D017E18F360C}" dt="2020-11-17T21:54:17.540" v="1666" actId="1036"/>
          <ac:spMkLst>
            <pc:docMk/>
            <pc:sldMk cId="1880173328" sldId="324"/>
            <ac:spMk id="40" creationId="{0D3A0ED0-D0AF-42D1-A785-5F67782993CD}"/>
          </ac:spMkLst>
        </pc:spChg>
        <pc:spChg chg="add mod">
          <ac:chgData name="片岡　凪" userId="6b97ce02-9758-4744-8fe0-df337ee77828" providerId="ADAL" clId="{F94EDCEF-1524-4DF2-A5C7-D017E18F360C}" dt="2020-11-17T21:54:17.540" v="1666" actId="1036"/>
          <ac:spMkLst>
            <pc:docMk/>
            <pc:sldMk cId="1880173328" sldId="324"/>
            <ac:spMk id="42" creationId="{4149A7FE-ED5F-49FE-9124-14D37497300F}"/>
          </ac:spMkLst>
        </pc:spChg>
        <pc:spChg chg="add mod">
          <ac:chgData name="片岡　凪" userId="6b97ce02-9758-4744-8fe0-df337ee77828" providerId="ADAL" clId="{F94EDCEF-1524-4DF2-A5C7-D017E18F360C}" dt="2020-11-17T21:53:45.400" v="1651" actId="571"/>
          <ac:spMkLst>
            <pc:docMk/>
            <pc:sldMk cId="1880173328" sldId="324"/>
            <ac:spMk id="49" creationId="{12D4E5CD-BC72-4028-9E72-5B554E2A81A3}"/>
          </ac:spMkLst>
        </pc:spChg>
        <pc:spChg chg="add mod">
          <ac:chgData name="片岡　凪" userId="6b97ce02-9758-4744-8fe0-df337ee77828" providerId="ADAL" clId="{F94EDCEF-1524-4DF2-A5C7-D017E18F360C}" dt="2020-11-17T21:53:48.181" v="1653" actId="571"/>
          <ac:spMkLst>
            <pc:docMk/>
            <pc:sldMk cId="1880173328" sldId="324"/>
            <ac:spMk id="50" creationId="{1C10FEDC-ACC8-4C8E-8542-48DE9F1659EA}"/>
          </ac:spMkLst>
        </pc:spChg>
        <pc:spChg chg="add mod">
          <ac:chgData name="片岡　凪" userId="6b97ce02-9758-4744-8fe0-df337ee77828" providerId="ADAL" clId="{F94EDCEF-1524-4DF2-A5C7-D017E18F360C}" dt="2020-11-17T21:53:57.140" v="1657" actId="571"/>
          <ac:spMkLst>
            <pc:docMk/>
            <pc:sldMk cId="1880173328" sldId="324"/>
            <ac:spMk id="51" creationId="{9917B369-EE40-4092-9C17-E6AE0E5A0C59}"/>
          </ac:spMkLst>
        </pc:spChg>
        <pc:picChg chg="add del mod">
          <ac:chgData name="片岡　凪" userId="6b97ce02-9758-4744-8fe0-df337ee77828" providerId="ADAL" clId="{F94EDCEF-1524-4DF2-A5C7-D017E18F360C}" dt="2020-11-17T21:28:55.744" v="1356" actId="478"/>
          <ac:picMkLst>
            <pc:docMk/>
            <pc:sldMk cId="1880173328" sldId="324"/>
            <ac:picMk id="5" creationId="{B39002EF-2C25-4C85-8514-AEBFD555B2FC}"/>
          </ac:picMkLst>
        </pc:picChg>
        <pc:picChg chg="add mod">
          <ac:chgData name="片岡　凪" userId="6b97ce02-9758-4744-8fe0-df337ee77828" providerId="ADAL" clId="{F94EDCEF-1524-4DF2-A5C7-D017E18F360C}" dt="2020-11-17T21:40:23.489" v="1444" actId="1035"/>
          <ac:picMkLst>
            <pc:docMk/>
            <pc:sldMk cId="1880173328" sldId="324"/>
            <ac:picMk id="7" creationId="{6873B32D-AED7-423C-9ADA-C2D1FCD929AE}"/>
          </ac:picMkLst>
        </pc:picChg>
        <pc:picChg chg="add del mod">
          <ac:chgData name="片岡　凪" userId="6b97ce02-9758-4744-8fe0-df337ee77828" providerId="ADAL" clId="{F94EDCEF-1524-4DF2-A5C7-D017E18F360C}" dt="2020-11-17T21:30:59.823" v="1377" actId="478"/>
          <ac:picMkLst>
            <pc:docMk/>
            <pc:sldMk cId="1880173328" sldId="324"/>
            <ac:picMk id="9" creationId="{024CFE23-656D-43DF-91B9-0D18BF96393C}"/>
          </ac:picMkLst>
        </pc:picChg>
        <pc:picChg chg="add mod ord">
          <ac:chgData name="片岡　凪" userId="6b97ce02-9758-4744-8fe0-df337ee77828" providerId="ADAL" clId="{F94EDCEF-1524-4DF2-A5C7-D017E18F360C}" dt="2020-11-17T21:38:34.945" v="1425" actId="1036"/>
          <ac:picMkLst>
            <pc:docMk/>
            <pc:sldMk cId="1880173328" sldId="324"/>
            <ac:picMk id="11" creationId="{22571D04-47AA-46B2-ABB3-213D1ACEAAF9}"/>
          </ac:picMkLst>
        </pc:picChg>
        <pc:picChg chg="add mod">
          <ac:chgData name="片岡　凪" userId="6b97ce02-9758-4744-8fe0-df337ee77828" providerId="ADAL" clId="{F94EDCEF-1524-4DF2-A5C7-D017E18F360C}" dt="2020-11-17T21:40:23.489" v="1444" actId="1035"/>
          <ac:picMkLst>
            <pc:docMk/>
            <pc:sldMk cId="1880173328" sldId="324"/>
            <ac:picMk id="13" creationId="{10A27AD4-1726-4792-8194-2888DB577769}"/>
          </ac:picMkLst>
        </pc:picChg>
        <pc:picChg chg="add del mod">
          <ac:chgData name="片岡　凪" userId="6b97ce02-9758-4744-8fe0-df337ee77828" providerId="ADAL" clId="{F94EDCEF-1524-4DF2-A5C7-D017E18F360C}" dt="2020-11-17T21:32:40.391" v="1392" actId="478"/>
          <ac:picMkLst>
            <pc:docMk/>
            <pc:sldMk cId="1880173328" sldId="324"/>
            <ac:picMk id="15" creationId="{91BEA459-685E-4211-BBA6-543E68BAEB90}"/>
          </ac:picMkLst>
        </pc:picChg>
        <pc:picChg chg="add mod">
          <ac:chgData name="片岡　凪" userId="6b97ce02-9758-4744-8fe0-df337ee77828" providerId="ADAL" clId="{F94EDCEF-1524-4DF2-A5C7-D017E18F360C}" dt="2020-11-17T21:38:34.945" v="1425" actId="1036"/>
          <ac:picMkLst>
            <pc:docMk/>
            <pc:sldMk cId="1880173328" sldId="324"/>
            <ac:picMk id="17" creationId="{9179CF5F-85D4-4C20-BF7E-F4A9F7833627}"/>
          </ac:picMkLst>
        </pc:picChg>
        <pc:picChg chg="add mod">
          <ac:chgData name="片岡　凪" userId="6b97ce02-9758-4744-8fe0-df337ee77828" providerId="ADAL" clId="{F94EDCEF-1524-4DF2-A5C7-D017E18F360C}" dt="2020-11-17T21:41:11.412" v="1457" actId="1037"/>
          <ac:picMkLst>
            <pc:docMk/>
            <pc:sldMk cId="1880173328" sldId="324"/>
            <ac:picMk id="19" creationId="{7B94D47F-A9F9-42E1-B339-59EF24E66A61}"/>
          </ac:picMkLst>
        </pc:picChg>
        <pc:picChg chg="add del mod">
          <ac:chgData name="片岡　凪" userId="6b97ce02-9758-4744-8fe0-df337ee77828" providerId="ADAL" clId="{F94EDCEF-1524-4DF2-A5C7-D017E18F360C}" dt="2020-11-17T21:33:10.695" v="1400" actId="478"/>
          <ac:picMkLst>
            <pc:docMk/>
            <pc:sldMk cId="1880173328" sldId="324"/>
            <ac:picMk id="21" creationId="{1F3D4EAC-CBEE-4D7C-857A-EF0E314779B8}"/>
          </ac:picMkLst>
        </pc:picChg>
        <pc:picChg chg="add mod">
          <ac:chgData name="片岡　凪" userId="6b97ce02-9758-4744-8fe0-df337ee77828" providerId="ADAL" clId="{F94EDCEF-1524-4DF2-A5C7-D017E18F360C}" dt="2020-11-17T21:38:45.529" v="1426" actId="1037"/>
          <ac:picMkLst>
            <pc:docMk/>
            <pc:sldMk cId="1880173328" sldId="324"/>
            <ac:picMk id="25" creationId="{DFD8E505-A8E4-4BF9-9BDC-1C58206FD05C}"/>
          </ac:picMkLst>
        </pc:picChg>
        <pc:picChg chg="add mod">
          <ac:chgData name="片岡　凪" userId="6b97ce02-9758-4744-8fe0-df337ee77828" providerId="ADAL" clId="{F94EDCEF-1524-4DF2-A5C7-D017E18F360C}" dt="2020-11-17T21:54:17.540" v="1666" actId="1036"/>
          <ac:picMkLst>
            <pc:docMk/>
            <pc:sldMk cId="1880173328" sldId="324"/>
            <ac:picMk id="29" creationId="{E823F1A4-1B09-47A0-808A-88E69813F808}"/>
          </ac:picMkLst>
        </pc:picChg>
        <pc:picChg chg="add mod">
          <ac:chgData name="片岡　凪" userId="6b97ce02-9758-4744-8fe0-df337ee77828" providerId="ADAL" clId="{F94EDCEF-1524-4DF2-A5C7-D017E18F360C}" dt="2020-11-17T21:54:17.540" v="1666" actId="1036"/>
          <ac:picMkLst>
            <pc:docMk/>
            <pc:sldMk cId="1880173328" sldId="324"/>
            <ac:picMk id="31" creationId="{28C506E1-77BD-40BD-A6B8-AD76C739DF2D}"/>
          </ac:picMkLst>
        </pc:picChg>
        <pc:picChg chg="add mod">
          <ac:chgData name="片岡　凪" userId="6b97ce02-9758-4744-8fe0-df337ee77828" providerId="ADAL" clId="{F94EDCEF-1524-4DF2-A5C7-D017E18F360C}" dt="2020-11-17T21:54:17.540" v="1666" actId="1036"/>
          <ac:picMkLst>
            <pc:docMk/>
            <pc:sldMk cId="1880173328" sldId="324"/>
            <ac:picMk id="33" creationId="{448C2E2B-45B2-48FD-980A-7CB1262D7469}"/>
          </ac:picMkLst>
        </pc:picChg>
        <pc:picChg chg="add del mod">
          <ac:chgData name="片岡　凪" userId="6b97ce02-9758-4744-8fe0-df337ee77828" providerId="ADAL" clId="{F94EDCEF-1524-4DF2-A5C7-D017E18F360C}" dt="2020-11-17T21:46:31.225" v="1545" actId="478"/>
          <ac:picMkLst>
            <pc:docMk/>
            <pc:sldMk cId="1880173328" sldId="324"/>
            <ac:picMk id="35" creationId="{7E151BF1-93CE-462B-A614-BFC9D6264C6F}"/>
          </ac:picMkLst>
        </pc:picChg>
        <pc:picChg chg="add mod">
          <ac:chgData name="片岡　凪" userId="6b97ce02-9758-4744-8fe0-df337ee77828" providerId="ADAL" clId="{F94EDCEF-1524-4DF2-A5C7-D017E18F360C}" dt="2020-11-17T21:54:17.540" v="1666" actId="1036"/>
          <ac:picMkLst>
            <pc:docMk/>
            <pc:sldMk cId="1880173328" sldId="324"/>
            <ac:picMk id="37" creationId="{9F59097D-D839-48F8-BE62-E19E14470FAC}"/>
          </ac:picMkLst>
        </pc:picChg>
        <pc:picChg chg="add del mod">
          <ac:chgData name="片岡　凪" userId="6b97ce02-9758-4744-8fe0-df337ee77828" providerId="ADAL" clId="{F94EDCEF-1524-4DF2-A5C7-D017E18F360C}" dt="2020-11-17T21:45:23.001" v="1538" actId="478"/>
          <ac:picMkLst>
            <pc:docMk/>
            <pc:sldMk cId="1880173328" sldId="324"/>
            <ac:picMk id="39" creationId="{390F7042-EA0D-46E5-885B-A23E3F355B7C}"/>
          </ac:picMkLst>
        </pc:picChg>
        <pc:picChg chg="add mod">
          <ac:chgData name="片岡　凪" userId="6b97ce02-9758-4744-8fe0-df337ee77828" providerId="ADAL" clId="{F94EDCEF-1524-4DF2-A5C7-D017E18F360C}" dt="2020-11-17T21:54:17.540" v="1666" actId="1036"/>
          <ac:picMkLst>
            <pc:docMk/>
            <pc:sldMk cId="1880173328" sldId="324"/>
            <ac:picMk id="44" creationId="{30D1D37A-DEF1-4D71-8675-219EA717AC52}"/>
          </ac:picMkLst>
        </pc:picChg>
        <pc:picChg chg="add del mod">
          <ac:chgData name="片岡　凪" userId="6b97ce02-9758-4744-8fe0-df337ee77828" providerId="ADAL" clId="{F94EDCEF-1524-4DF2-A5C7-D017E18F360C}" dt="2020-11-17T21:51:35.665" v="1641" actId="478"/>
          <ac:picMkLst>
            <pc:docMk/>
            <pc:sldMk cId="1880173328" sldId="324"/>
            <ac:picMk id="46" creationId="{FC53A458-748E-4B3C-80BE-059C3D187B81}"/>
          </ac:picMkLst>
        </pc:picChg>
        <pc:picChg chg="add mod">
          <ac:chgData name="片岡　凪" userId="6b97ce02-9758-4744-8fe0-df337ee77828" providerId="ADAL" clId="{F94EDCEF-1524-4DF2-A5C7-D017E18F360C}" dt="2020-11-17T21:54:17.540" v="1666" actId="1036"/>
          <ac:picMkLst>
            <pc:docMk/>
            <pc:sldMk cId="1880173328" sldId="324"/>
            <ac:picMk id="48" creationId="{BA77A58D-EB11-487B-BD7E-4727194EE254}"/>
          </ac:picMkLst>
        </pc:picChg>
        <pc:cxnChg chg="add mod">
          <ac:chgData name="片岡　凪" userId="6b97ce02-9758-4744-8fe0-df337ee77828" providerId="ADAL" clId="{F94EDCEF-1524-4DF2-A5C7-D017E18F360C}" dt="2020-11-17T21:40:23.489" v="1444" actId="1035"/>
          <ac:cxnSpMkLst>
            <pc:docMk/>
            <pc:sldMk cId="1880173328" sldId="324"/>
            <ac:cxnSpMk id="27" creationId="{6F6F2123-E848-4C50-9C7D-2A3F93A7802E}"/>
          </ac:cxnSpMkLst>
        </pc:cxnChg>
      </pc:sldChg>
      <pc:sldChg chg="modSp add del mod">
        <pc:chgData name="片岡　凪" userId="6b97ce02-9758-4744-8fe0-df337ee77828" providerId="ADAL" clId="{F94EDCEF-1524-4DF2-A5C7-D017E18F360C}" dt="2020-11-17T22:24:27.841" v="2517" actId="47"/>
        <pc:sldMkLst>
          <pc:docMk/>
          <pc:sldMk cId="342706402" sldId="325"/>
        </pc:sldMkLst>
        <pc:spChg chg="mod">
          <ac:chgData name="片岡　凪" userId="6b97ce02-9758-4744-8fe0-df337ee77828" providerId="ADAL" clId="{F94EDCEF-1524-4DF2-A5C7-D017E18F360C}" dt="2020-11-17T22:14:27.393" v="2333" actId="20577"/>
          <ac:spMkLst>
            <pc:docMk/>
            <pc:sldMk cId="342706402" sldId="325"/>
            <ac:spMk id="2" creationId="{7A513615-693D-49C9-A8AE-0ED78740AD6F}"/>
          </ac:spMkLst>
        </pc:spChg>
        <pc:spChg chg="mod">
          <ac:chgData name="片岡　凪" userId="6b97ce02-9758-4744-8fe0-df337ee77828" providerId="ADAL" clId="{F94EDCEF-1524-4DF2-A5C7-D017E18F360C}" dt="2020-11-17T22:14:40.904" v="2338" actId="20577"/>
          <ac:spMkLst>
            <pc:docMk/>
            <pc:sldMk cId="342706402" sldId="325"/>
            <ac:spMk id="3" creationId="{31D7B773-8239-4D24-8637-0A4DF4CD0BD3}"/>
          </ac:spMkLst>
        </pc:spChg>
      </pc:sldChg>
      <pc:sldChg chg="modSp add del mod">
        <pc:chgData name="片岡　凪" userId="6b97ce02-9758-4744-8fe0-df337ee77828" providerId="ADAL" clId="{F94EDCEF-1524-4DF2-A5C7-D017E18F360C}" dt="2020-11-17T21:59:10.249" v="1750" actId="20577"/>
        <pc:sldMkLst>
          <pc:docMk/>
          <pc:sldMk cId="1165150209" sldId="326"/>
        </pc:sldMkLst>
        <pc:spChg chg="mod">
          <ac:chgData name="片岡　凪" userId="6b97ce02-9758-4744-8fe0-df337ee77828" providerId="ADAL" clId="{F94EDCEF-1524-4DF2-A5C7-D017E18F360C}" dt="2020-11-17T21:58:37.185" v="1741" actId="207"/>
          <ac:spMkLst>
            <pc:docMk/>
            <pc:sldMk cId="1165150209" sldId="326"/>
            <ac:spMk id="2" creationId="{7A513615-693D-49C9-A8AE-0ED78740AD6F}"/>
          </ac:spMkLst>
        </pc:spChg>
        <pc:spChg chg="mod">
          <ac:chgData name="片岡　凪" userId="6b97ce02-9758-4744-8fe0-df337ee77828" providerId="ADAL" clId="{F94EDCEF-1524-4DF2-A5C7-D017E18F360C}" dt="2020-11-17T21:59:10.249" v="1750" actId="20577"/>
          <ac:spMkLst>
            <pc:docMk/>
            <pc:sldMk cId="1165150209" sldId="326"/>
            <ac:spMk id="3" creationId="{31D7B773-8239-4D24-8637-0A4DF4CD0BD3}"/>
          </ac:spMkLst>
        </pc:spChg>
      </pc:sldChg>
      <pc:sldChg chg="addSp modSp new mod">
        <pc:chgData name="片岡　凪" userId="6b97ce02-9758-4744-8fe0-df337ee77828" providerId="ADAL" clId="{F94EDCEF-1524-4DF2-A5C7-D017E18F360C}" dt="2020-11-17T22:13:48.281" v="2314" actId="20577"/>
        <pc:sldMkLst>
          <pc:docMk/>
          <pc:sldMk cId="2810819182" sldId="327"/>
        </pc:sldMkLst>
        <pc:spChg chg="mod">
          <ac:chgData name="片岡　凪" userId="6b97ce02-9758-4744-8fe0-df337ee77828" providerId="ADAL" clId="{F94EDCEF-1524-4DF2-A5C7-D017E18F360C}" dt="2020-11-17T22:13:48.281" v="2314" actId="20577"/>
          <ac:spMkLst>
            <pc:docMk/>
            <pc:sldMk cId="2810819182" sldId="327"/>
            <ac:spMk id="2" creationId="{217C7A8D-1A3D-4113-A017-DB47BB2210D1}"/>
          </ac:spMkLst>
        </pc:spChg>
        <pc:spChg chg="mod">
          <ac:chgData name="片岡　凪" userId="6b97ce02-9758-4744-8fe0-df337ee77828" providerId="ADAL" clId="{F94EDCEF-1524-4DF2-A5C7-D017E18F360C}" dt="2020-11-17T21:59:18.584" v="1781" actId="20577"/>
          <ac:spMkLst>
            <pc:docMk/>
            <pc:sldMk cId="2810819182" sldId="327"/>
            <ac:spMk id="3" creationId="{CA5D12BE-598A-4D69-8080-7A50D114710E}"/>
          </ac:spMkLst>
        </pc:spChg>
        <pc:picChg chg="add mod">
          <ac:chgData name="片岡　凪" userId="6b97ce02-9758-4744-8fe0-df337ee77828" providerId="ADAL" clId="{F94EDCEF-1524-4DF2-A5C7-D017E18F360C}" dt="2020-11-17T22:10:12.775" v="2193" actId="1038"/>
          <ac:picMkLst>
            <pc:docMk/>
            <pc:sldMk cId="2810819182" sldId="327"/>
            <ac:picMk id="5" creationId="{6D2EDC13-92F4-4955-B6A0-7EC6264E704B}"/>
          </ac:picMkLst>
        </pc:picChg>
        <pc:picChg chg="add mod modCrop">
          <ac:chgData name="片岡　凪" userId="6b97ce02-9758-4744-8fe0-df337ee77828" providerId="ADAL" clId="{F94EDCEF-1524-4DF2-A5C7-D017E18F360C}" dt="2020-11-17T22:10:12.775" v="2193" actId="1038"/>
          <ac:picMkLst>
            <pc:docMk/>
            <pc:sldMk cId="2810819182" sldId="327"/>
            <ac:picMk id="7" creationId="{0E5DF943-314F-449A-8877-30E7CBDD272B}"/>
          </ac:picMkLst>
        </pc:picChg>
        <pc:picChg chg="add mod">
          <ac:chgData name="片岡　凪" userId="6b97ce02-9758-4744-8fe0-df337ee77828" providerId="ADAL" clId="{F94EDCEF-1524-4DF2-A5C7-D017E18F360C}" dt="2020-11-17T22:10:12.775" v="2193" actId="1038"/>
          <ac:picMkLst>
            <pc:docMk/>
            <pc:sldMk cId="2810819182" sldId="327"/>
            <ac:picMk id="9" creationId="{31E0EB38-D58E-44C3-B6C6-04F43855C07C}"/>
          </ac:picMkLst>
        </pc:picChg>
        <pc:picChg chg="add mod">
          <ac:chgData name="片岡　凪" userId="6b97ce02-9758-4744-8fe0-df337ee77828" providerId="ADAL" clId="{F94EDCEF-1524-4DF2-A5C7-D017E18F360C}" dt="2020-11-17T22:10:10.921" v="2186" actId="571"/>
          <ac:picMkLst>
            <pc:docMk/>
            <pc:sldMk cId="2810819182" sldId="327"/>
            <ac:picMk id="10" creationId="{81BC9BE1-FBD3-4B73-A266-1B73A7B72089}"/>
          </ac:picMkLst>
        </pc:picChg>
        <pc:picChg chg="add mod">
          <ac:chgData name="片岡　凪" userId="6b97ce02-9758-4744-8fe0-df337ee77828" providerId="ADAL" clId="{F94EDCEF-1524-4DF2-A5C7-D017E18F360C}" dt="2020-11-17T22:10:10.921" v="2186" actId="571"/>
          <ac:picMkLst>
            <pc:docMk/>
            <pc:sldMk cId="2810819182" sldId="327"/>
            <ac:picMk id="11" creationId="{F79F06C3-F37E-472D-B91D-7B8730B73674}"/>
          </ac:picMkLst>
        </pc:picChg>
        <pc:picChg chg="add mod">
          <ac:chgData name="片岡　凪" userId="6b97ce02-9758-4744-8fe0-df337ee77828" providerId="ADAL" clId="{F94EDCEF-1524-4DF2-A5C7-D017E18F360C}" dt="2020-11-17T22:10:10.921" v="2186" actId="571"/>
          <ac:picMkLst>
            <pc:docMk/>
            <pc:sldMk cId="2810819182" sldId="327"/>
            <ac:picMk id="12" creationId="{FAA26243-FD23-42C5-811F-BB4C2F7A622D}"/>
          </ac:picMkLst>
        </pc:picChg>
      </pc:sldChg>
      <pc:sldChg chg="modSp add mod">
        <pc:chgData name="片岡　凪" userId="6b97ce02-9758-4744-8fe0-df337ee77828" providerId="ADAL" clId="{F94EDCEF-1524-4DF2-A5C7-D017E18F360C}" dt="2020-11-17T22:24:31.789" v="2525" actId="20577"/>
        <pc:sldMkLst>
          <pc:docMk/>
          <pc:sldMk cId="4038658773" sldId="328"/>
        </pc:sldMkLst>
        <pc:spChg chg="mod">
          <ac:chgData name="片岡　凪" userId="6b97ce02-9758-4744-8fe0-df337ee77828" providerId="ADAL" clId="{F94EDCEF-1524-4DF2-A5C7-D017E18F360C}" dt="2020-11-17T22:24:31.789" v="2525" actId="20577"/>
          <ac:spMkLst>
            <pc:docMk/>
            <pc:sldMk cId="4038658773" sldId="328"/>
            <ac:spMk id="3" creationId="{31D7B773-8239-4D24-8637-0A4DF4CD0BD3}"/>
          </ac:spMkLst>
        </pc:spChg>
      </pc:sldChg>
      <pc:sldChg chg="modSp add mod">
        <pc:chgData name="片岡　凪" userId="6b97ce02-9758-4744-8fe0-df337ee77828" providerId="ADAL" clId="{F94EDCEF-1524-4DF2-A5C7-D017E18F360C}" dt="2020-11-17T22:24:35.983" v="2526"/>
        <pc:sldMkLst>
          <pc:docMk/>
          <pc:sldMk cId="340432840" sldId="329"/>
        </pc:sldMkLst>
        <pc:spChg chg="mod">
          <ac:chgData name="片岡　凪" userId="6b97ce02-9758-4744-8fe0-df337ee77828" providerId="ADAL" clId="{F94EDCEF-1524-4DF2-A5C7-D017E18F360C}" dt="2020-11-17T22:24:35.983" v="2526"/>
          <ac:spMkLst>
            <pc:docMk/>
            <pc:sldMk cId="340432840" sldId="329"/>
            <ac:spMk id="3" creationId="{31D7B773-8239-4D24-8637-0A4DF4CD0BD3}"/>
          </ac:spMkLst>
        </pc:spChg>
      </pc:sldChg>
      <pc:sldChg chg="modSp add mod">
        <pc:chgData name="片岡　凪" userId="6b97ce02-9758-4744-8fe0-df337ee77828" providerId="ADAL" clId="{F94EDCEF-1524-4DF2-A5C7-D017E18F360C}" dt="2020-11-17T22:15:55.218" v="2410" actId="20577"/>
        <pc:sldMkLst>
          <pc:docMk/>
          <pc:sldMk cId="1848811946" sldId="330"/>
        </pc:sldMkLst>
        <pc:spChg chg="mod">
          <ac:chgData name="片岡　凪" userId="6b97ce02-9758-4744-8fe0-df337ee77828" providerId="ADAL" clId="{F94EDCEF-1524-4DF2-A5C7-D017E18F360C}" dt="2020-11-17T22:15:55.218" v="2410" actId="20577"/>
          <ac:spMkLst>
            <pc:docMk/>
            <pc:sldMk cId="1848811946" sldId="330"/>
            <ac:spMk id="3" creationId="{31D7B773-8239-4D24-8637-0A4DF4CD0BD3}"/>
          </ac:spMkLst>
        </pc:spChg>
      </pc:sldChg>
      <pc:sldMasterChg chg="modSldLayout">
        <pc:chgData name="片岡　凪" userId="6b97ce02-9758-4744-8fe0-df337ee77828" providerId="ADAL" clId="{F94EDCEF-1524-4DF2-A5C7-D017E18F360C}" dt="2020-11-17T22:25:45.448" v="2537" actId="20577"/>
        <pc:sldMasterMkLst>
          <pc:docMk/>
          <pc:sldMasterMk cId="956650871" sldId="2147483648"/>
        </pc:sldMasterMkLst>
        <pc:sldLayoutChg chg="modSp mod">
          <pc:chgData name="片岡　凪" userId="6b97ce02-9758-4744-8fe0-df337ee77828" providerId="ADAL" clId="{F94EDCEF-1524-4DF2-A5C7-D017E18F360C}" dt="2020-11-17T20:27:35.608" v="296" actId="1076"/>
          <pc:sldLayoutMkLst>
            <pc:docMk/>
            <pc:sldMasterMk cId="956650871" sldId="2147483648"/>
            <pc:sldLayoutMk cId="3600608448" sldId="2147483649"/>
          </pc:sldLayoutMkLst>
          <pc:picChg chg="mod">
            <ac:chgData name="片岡　凪" userId="6b97ce02-9758-4744-8fe0-df337ee77828" providerId="ADAL" clId="{F94EDCEF-1524-4DF2-A5C7-D017E18F360C}" dt="2020-11-17T20:27:35.608" v="296" actId="1076"/>
            <ac:picMkLst>
              <pc:docMk/>
              <pc:sldMasterMk cId="956650871" sldId="2147483648"/>
              <pc:sldLayoutMk cId="3600608448" sldId="2147483649"/>
              <ac:picMk id="8" creationId="{00000000-0000-0000-0000-000000000000}"/>
            </ac:picMkLst>
          </pc:picChg>
        </pc:sldLayoutChg>
        <pc:sldLayoutChg chg="modSp mod">
          <pc:chgData name="片岡　凪" userId="6b97ce02-9758-4744-8fe0-df337ee77828" providerId="ADAL" clId="{F94EDCEF-1524-4DF2-A5C7-D017E18F360C}" dt="2020-11-17T22:25:40.059" v="2533" actId="20577"/>
          <pc:sldLayoutMkLst>
            <pc:docMk/>
            <pc:sldMasterMk cId="956650871" sldId="2147483648"/>
            <pc:sldLayoutMk cId="841356428" sldId="2147483650"/>
          </pc:sldLayoutMkLst>
          <pc:spChg chg="mod">
            <ac:chgData name="片岡　凪" userId="6b97ce02-9758-4744-8fe0-df337ee77828" providerId="ADAL" clId="{F94EDCEF-1524-4DF2-A5C7-D017E18F360C}" dt="2020-11-17T22:25:40.059" v="2533" actId="20577"/>
            <ac:spMkLst>
              <pc:docMk/>
              <pc:sldMasterMk cId="956650871" sldId="2147483648"/>
              <pc:sldLayoutMk cId="841356428" sldId="2147483650"/>
              <ac:spMk id="11" creationId="{4FCE4366-B794-41C5-B854-6E0BBADD1A3F}"/>
            </ac:spMkLst>
          </pc:spChg>
        </pc:sldLayoutChg>
        <pc:sldLayoutChg chg="modSp mod">
          <pc:chgData name="片岡　凪" userId="6b97ce02-9758-4744-8fe0-df337ee77828" providerId="ADAL" clId="{F94EDCEF-1524-4DF2-A5C7-D017E18F360C}" dt="2020-11-17T22:25:45.448" v="2537" actId="20577"/>
          <pc:sldLayoutMkLst>
            <pc:docMk/>
            <pc:sldMasterMk cId="956650871" sldId="2147483648"/>
            <pc:sldLayoutMk cId="838322031" sldId="2147483651"/>
          </pc:sldLayoutMkLst>
          <pc:spChg chg="mod">
            <ac:chgData name="片岡　凪" userId="6b97ce02-9758-4744-8fe0-df337ee77828" providerId="ADAL" clId="{F94EDCEF-1524-4DF2-A5C7-D017E18F360C}" dt="2020-11-17T22:25:45.448" v="2537" actId="20577"/>
            <ac:spMkLst>
              <pc:docMk/>
              <pc:sldMasterMk cId="956650871" sldId="2147483648"/>
              <pc:sldLayoutMk cId="838322031" sldId="2147483651"/>
              <ac:spMk id="11" creationId="{41932CCB-D484-44F7-B37B-CCFD69734D61}"/>
            </ac:spMkLst>
          </pc:spChg>
        </pc:sldLayoutChg>
      </pc:sldMasterChg>
      <pc:sldMasterChg chg="modSldLayout">
        <pc:chgData name="片岡　凪" userId="6b97ce02-9758-4744-8fe0-df337ee77828" providerId="ADAL" clId="{F94EDCEF-1524-4DF2-A5C7-D017E18F360C}" dt="2020-11-17T20:26:16.160" v="289"/>
        <pc:sldMasterMkLst>
          <pc:docMk/>
          <pc:sldMasterMk cId="3061853519" sldId="2147483652"/>
        </pc:sldMasterMkLst>
        <pc:sldLayoutChg chg="addSp">
          <pc:chgData name="片岡　凪" userId="6b97ce02-9758-4744-8fe0-df337ee77828" providerId="ADAL" clId="{F94EDCEF-1524-4DF2-A5C7-D017E18F360C}" dt="2020-11-17T20:26:16.160" v="289"/>
          <pc:sldLayoutMkLst>
            <pc:docMk/>
            <pc:sldMasterMk cId="3061853519" sldId="2147483652"/>
            <pc:sldLayoutMk cId="709782850" sldId="2147483653"/>
          </pc:sldLayoutMkLst>
          <pc:picChg chg="add">
            <ac:chgData name="片岡　凪" userId="6b97ce02-9758-4744-8fe0-df337ee77828" providerId="ADAL" clId="{F94EDCEF-1524-4DF2-A5C7-D017E18F360C}" dt="2020-11-17T20:26:16.160" v="289"/>
            <ac:picMkLst>
              <pc:docMk/>
              <pc:sldMasterMk cId="3061853519" sldId="2147483652"/>
              <pc:sldLayoutMk cId="709782850" sldId="2147483653"/>
              <ac:picMk id="17" creationId="{815C2E4F-5FE6-41D8-A385-962E8948FCD3}"/>
            </ac:picMkLst>
          </pc:picChg>
        </pc:sldLayoutChg>
        <pc:sldLayoutChg chg="addSp">
          <pc:chgData name="片岡　凪" userId="6b97ce02-9758-4744-8fe0-df337ee77828" providerId="ADAL" clId="{F94EDCEF-1524-4DF2-A5C7-D017E18F360C}" dt="2020-11-17T20:26:16.160" v="289"/>
          <pc:sldLayoutMkLst>
            <pc:docMk/>
            <pc:sldMasterMk cId="3061853519" sldId="2147483652"/>
            <pc:sldLayoutMk cId="3786911198" sldId="2147483654"/>
          </pc:sldLayoutMkLst>
          <pc:spChg chg="add">
            <ac:chgData name="片岡　凪" userId="6b97ce02-9758-4744-8fe0-df337ee77828" providerId="ADAL" clId="{F94EDCEF-1524-4DF2-A5C7-D017E18F360C}" dt="2020-11-17T20:26:16.160" v="289"/>
            <ac:spMkLst>
              <pc:docMk/>
              <pc:sldMasterMk cId="3061853519" sldId="2147483652"/>
              <pc:sldLayoutMk cId="3786911198" sldId="2147483654"/>
              <ac:spMk id="8" creationId="{0AD0B0FF-BC1F-4946-9F70-8580889046C0}"/>
            </ac:spMkLst>
          </pc:spChg>
          <pc:picChg chg="add">
            <ac:chgData name="片岡　凪" userId="6b97ce02-9758-4744-8fe0-df337ee77828" providerId="ADAL" clId="{F94EDCEF-1524-4DF2-A5C7-D017E18F360C}" dt="2020-11-17T20:26:16.160" v="289"/>
            <ac:picMkLst>
              <pc:docMk/>
              <pc:sldMasterMk cId="3061853519" sldId="2147483652"/>
              <pc:sldLayoutMk cId="3786911198" sldId="2147483654"/>
              <ac:picMk id="7" creationId="{34695065-03EA-4ADB-A0AF-3B6663D4DA57}"/>
            </ac:picMkLst>
          </pc:picChg>
        </pc:sldLayoutChg>
        <pc:sldLayoutChg chg="addSp">
          <pc:chgData name="片岡　凪" userId="6b97ce02-9758-4744-8fe0-df337ee77828" providerId="ADAL" clId="{F94EDCEF-1524-4DF2-A5C7-D017E18F360C}" dt="2020-11-17T20:26:16.160" v="289"/>
          <pc:sldLayoutMkLst>
            <pc:docMk/>
            <pc:sldMasterMk cId="3061853519" sldId="2147483652"/>
            <pc:sldLayoutMk cId="2508004925" sldId="2147483655"/>
          </pc:sldLayoutMkLst>
          <pc:spChg chg="add">
            <ac:chgData name="片岡　凪" userId="6b97ce02-9758-4744-8fe0-df337ee77828" providerId="ADAL" clId="{F94EDCEF-1524-4DF2-A5C7-D017E18F360C}" dt="2020-11-17T20:26:16.160" v="289"/>
            <ac:spMkLst>
              <pc:docMk/>
              <pc:sldMasterMk cId="3061853519" sldId="2147483652"/>
              <pc:sldLayoutMk cId="2508004925" sldId="2147483655"/>
              <ac:spMk id="21" creationId="{39A8F550-E521-4867-90F7-C0EC304629C6}"/>
            </ac:spMkLst>
          </pc:spChg>
          <pc:picChg chg="add">
            <ac:chgData name="片岡　凪" userId="6b97ce02-9758-4744-8fe0-df337ee77828" providerId="ADAL" clId="{F94EDCEF-1524-4DF2-A5C7-D017E18F360C}" dt="2020-11-17T20:26:16.160" v="289"/>
            <ac:picMkLst>
              <pc:docMk/>
              <pc:sldMasterMk cId="3061853519" sldId="2147483652"/>
              <pc:sldLayoutMk cId="2508004925" sldId="2147483655"/>
              <ac:picMk id="20" creationId="{8781E194-AB7B-4691-BE4E-8A4A76B7216A}"/>
            </ac:picMkLst>
          </pc:picChg>
        </pc:sldLayoutChg>
      </pc:sldMasterChg>
    </pc:docChg>
  </pc:docChgLst>
  <pc:docChgLst>
    <pc:chgData name="片岡　凪" userId="6b97ce02-9758-4744-8fe0-df337ee77828" providerId="ADAL" clId="{212F3EFA-58F5-45AD-903E-E1BD7FECA664}"/>
    <pc:docChg chg="undo redo custSel addSld delSld modSld sldOrd modMainMaster modSection">
      <pc:chgData name="片岡　凪" userId="6b97ce02-9758-4744-8fe0-df337ee77828" providerId="ADAL" clId="{212F3EFA-58F5-45AD-903E-E1BD7FECA664}" dt="2020-11-18T07:12:21.693" v="7942" actId="20577"/>
      <pc:docMkLst>
        <pc:docMk/>
      </pc:docMkLst>
      <pc:sldChg chg="modSp mod modNotesTx">
        <pc:chgData name="片岡　凪" userId="6b97ce02-9758-4744-8fe0-df337ee77828" providerId="ADAL" clId="{212F3EFA-58F5-45AD-903E-E1BD7FECA664}" dt="2020-11-18T06:52:39.644" v="7739" actId="20577"/>
        <pc:sldMkLst>
          <pc:docMk/>
          <pc:sldMk cId="1048802444" sldId="262"/>
        </pc:sldMkLst>
        <pc:spChg chg="mod">
          <ac:chgData name="片岡　凪" userId="6b97ce02-9758-4744-8fe0-df337ee77828" providerId="ADAL" clId="{212F3EFA-58F5-45AD-903E-E1BD7FECA664}" dt="2020-11-18T06:27:20.862" v="6908" actId="20577"/>
          <ac:spMkLst>
            <pc:docMk/>
            <pc:sldMk cId="1048802444" sldId="262"/>
            <ac:spMk id="4" creationId="{00000000-0000-0000-0000-000000000000}"/>
          </ac:spMkLst>
        </pc:spChg>
        <pc:spChg chg="mod">
          <ac:chgData name="片岡　凪" userId="6b97ce02-9758-4744-8fe0-df337ee77828" providerId="ADAL" clId="{212F3EFA-58F5-45AD-903E-E1BD7FECA664}" dt="2020-11-18T04:50:00.414" v="1488" actId="1076"/>
          <ac:spMkLst>
            <pc:docMk/>
            <pc:sldMk cId="1048802444" sldId="262"/>
            <ac:spMk id="5" creationId="{00000000-0000-0000-0000-000000000000}"/>
          </ac:spMkLst>
        </pc:spChg>
      </pc:sldChg>
      <pc:sldChg chg="modSp mod modShow">
        <pc:chgData name="片岡　凪" userId="6b97ce02-9758-4744-8fe0-df337ee77828" providerId="ADAL" clId="{212F3EFA-58F5-45AD-903E-E1BD7FECA664}" dt="2020-11-18T05:13:51.812" v="1689" actId="729"/>
        <pc:sldMkLst>
          <pc:docMk/>
          <pc:sldMk cId="1427308000" sldId="270"/>
        </pc:sldMkLst>
        <pc:spChg chg="mod">
          <ac:chgData name="片岡　凪" userId="6b97ce02-9758-4744-8fe0-df337ee77828" providerId="ADAL" clId="{212F3EFA-58F5-45AD-903E-E1BD7FECA664}" dt="2020-11-18T04:40:17.645" v="1155" actId="20577"/>
          <ac:spMkLst>
            <pc:docMk/>
            <pc:sldMk cId="1427308000" sldId="270"/>
            <ac:spMk id="2" creationId="{8703DECF-11AC-4B77-A54C-3ABF52187747}"/>
          </ac:spMkLst>
        </pc:spChg>
      </pc:sldChg>
      <pc:sldChg chg="modSp mod modNotesTx">
        <pc:chgData name="片岡　凪" userId="6b97ce02-9758-4744-8fe0-df337ee77828" providerId="ADAL" clId="{212F3EFA-58F5-45AD-903E-E1BD7FECA664}" dt="2020-11-18T06:57:36.364" v="7749" actId="313"/>
        <pc:sldMkLst>
          <pc:docMk/>
          <pc:sldMk cId="78352898" sldId="321"/>
        </pc:sldMkLst>
        <pc:spChg chg="mod">
          <ac:chgData name="片岡　凪" userId="6b97ce02-9758-4744-8fe0-df337ee77828" providerId="ADAL" clId="{212F3EFA-58F5-45AD-903E-E1BD7FECA664}" dt="2020-11-18T04:49:30.288" v="1487" actId="20577"/>
          <ac:spMkLst>
            <pc:docMk/>
            <pc:sldMk cId="78352898" sldId="321"/>
            <ac:spMk id="4" creationId="{0A3E6345-A3B0-490E-AFDE-FF74CD667DDC}"/>
          </ac:spMkLst>
        </pc:spChg>
        <pc:spChg chg="mod">
          <ac:chgData name="片岡　凪" userId="6b97ce02-9758-4744-8fe0-df337ee77828" providerId="ADAL" clId="{212F3EFA-58F5-45AD-903E-E1BD7FECA664}" dt="2020-11-18T05:19:46.744" v="2095" actId="1035"/>
          <ac:spMkLst>
            <pc:docMk/>
            <pc:sldMk cId="78352898" sldId="321"/>
            <ac:spMk id="5" creationId="{37AD1C91-4ED7-4313-BE5E-70DCAB0B4C42}"/>
          </ac:spMkLst>
        </pc:spChg>
        <pc:picChg chg="mod">
          <ac:chgData name="片岡　凪" userId="6b97ce02-9758-4744-8fe0-df337ee77828" providerId="ADAL" clId="{212F3EFA-58F5-45AD-903E-E1BD7FECA664}" dt="2020-11-18T05:19:32.647" v="2093" actId="1036"/>
          <ac:picMkLst>
            <pc:docMk/>
            <pc:sldMk cId="78352898" sldId="321"/>
            <ac:picMk id="13" creationId="{664C207B-911D-4167-A6BB-98FEE31C0003}"/>
          </ac:picMkLst>
        </pc:picChg>
        <pc:picChg chg="mod ord modCrop">
          <ac:chgData name="片岡　凪" userId="6b97ce02-9758-4744-8fe0-df337ee77828" providerId="ADAL" clId="{212F3EFA-58F5-45AD-903E-E1BD7FECA664}" dt="2020-11-18T05:19:32.647" v="2093" actId="1036"/>
          <ac:picMkLst>
            <pc:docMk/>
            <pc:sldMk cId="78352898" sldId="321"/>
            <ac:picMk id="15" creationId="{961B13DF-0B78-43CE-8C2A-845FB8029189}"/>
          </ac:picMkLst>
        </pc:picChg>
        <pc:picChg chg="mod">
          <ac:chgData name="片岡　凪" userId="6b97ce02-9758-4744-8fe0-df337ee77828" providerId="ADAL" clId="{212F3EFA-58F5-45AD-903E-E1BD7FECA664}" dt="2020-11-18T05:19:32.647" v="2093" actId="1036"/>
          <ac:picMkLst>
            <pc:docMk/>
            <pc:sldMk cId="78352898" sldId="321"/>
            <ac:picMk id="21" creationId="{95627BF3-01FB-41B5-A59F-20D0985F3427}"/>
          </ac:picMkLst>
        </pc:picChg>
        <pc:picChg chg="mod">
          <ac:chgData name="片岡　凪" userId="6b97ce02-9758-4744-8fe0-df337ee77828" providerId="ADAL" clId="{212F3EFA-58F5-45AD-903E-E1BD7FECA664}" dt="2020-11-18T05:19:32.647" v="2093" actId="1036"/>
          <ac:picMkLst>
            <pc:docMk/>
            <pc:sldMk cId="78352898" sldId="321"/>
            <ac:picMk id="23" creationId="{E9E036CA-C844-41E2-B975-D80D21C56E68}"/>
          </ac:picMkLst>
        </pc:picChg>
        <pc:picChg chg="mod">
          <ac:chgData name="片岡　凪" userId="6b97ce02-9758-4744-8fe0-df337ee77828" providerId="ADAL" clId="{212F3EFA-58F5-45AD-903E-E1BD7FECA664}" dt="2020-11-18T05:19:32.647" v="2093" actId="1036"/>
          <ac:picMkLst>
            <pc:docMk/>
            <pc:sldMk cId="78352898" sldId="321"/>
            <ac:picMk id="27" creationId="{2875FDA5-3D16-4771-BBC7-37E7F3C68541}"/>
          </ac:picMkLst>
        </pc:picChg>
      </pc:sldChg>
      <pc:sldChg chg="addSp delSp modSp mod modShow">
        <pc:chgData name="片岡　凪" userId="6b97ce02-9758-4744-8fe0-df337ee77828" providerId="ADAL" clId="{212F3EFA-58F5-45AD-903E-E1BD7FECA664}" dt="2020-11-18T05:06:10.731" v="1534" actId="729"/>
        <pc:sldMkLst>
          <pc:docMk/>
          <pc:sldMk cId="3930976813" sldId="322"/>
        </pc:sldMkLst>
        <pc:spChg chg="del">
          <ac:chgData name="片岡　凪" userId="6b97ce02-9758-4744-8fe0-df337ee77828" providerId="ADAL" clId="{212F3EFA-58F5-45AD-903E-E1BD7FECA664}" dt="2020-11-18T05:06:07.638" v="1533" actId="478"/>
          <ac:spMkLst>
            <pc:docMk/>
            <pc:sldMk cId="3930976813" sldId="322"/>
            <ac:spMk id="4" creationId="{A2A52DF7-846F-4B1D-AF14-362BB2BC79A6}"/>
          </ac:spMkLst>
        </pc:spChg>
        <pc:picChg chg="add mod">
          <ac:chgData name="片岡　凪" userId="6b97ce02-9758-4744-8fe0-df337ee77828" providerId="ADAL" clId="{212F3EFA-58F5-45AD-903E-E1BD7FECA664}" dt="2020-11-18T04:52:08.534" v="1500" actId="1035"/>
          <ac:picMkLst>
            <pc:docMk/>
            <pc:sldMk cId="3930976813" sldId="322"/>
            <ac:picMk id="5" creationId="{53EBA752-97C8-4AA7-90E1-3EC323A1385C}"/>
          </ac:picMkLst>
        </pc:picChg>
      </pc:sldChg>
      <pc:sldChg chg="modSp mod modAnim modNotesTx">
        <pc:chgData name="片岡　凪" userId="6b97ce02-9758-4744-8fe0-df337ee77828" providerId="ADAL" clId="{212F3EFA-58F5-45AD-903E-E1BD7FECA664}" dt="2020-11-18T06:59:23.016" v="7835" actId="20577"/>
        <pc:sldMkLst>
          <pc:docMk/>
          <pc:sldMk cId="1880173328" sldId="324"/>
        </pc:sldMkLst>
        <pc:spChg chg="mod">
          <ac:chgData name="片岡　凪" userId="6b97ce02-9758-4744-8fe0-df337ee77828" providerId="ADAL" clId="{212F3EFA-58F5-45AD-903E-E1BD7FECA664}" dt="2020-11-18T05:18:29.019" v="2078" actId="1076"/>
          <ac:spMkLst>
            <pc:docMk/>
            <pc:sldMk cId="1880173328" sldId="324"/>
            <ac:spMk id="2" creationId="{7A513615-693D-49C9-A8AE-0ED78740AD6F}"/>
          </ac:spMkLst>
        </pc:spChg>
        <pc:spChg chg="mod">
          <ac:chgData name="片岡　凪" userId="6b97ce02-9758-4744-8fe0-df337ee77828" providerId="ADAL" clId="{212F3EFA-58F5-45AD-903E-E1BD7FECA664}" dt="2020-11-18T04:40:13.176" v="1144" actId="20577"/>
          <ac:spMkLst>
            <pc:docMk/>
            <pc:sldMk cId="1880173328" sldId="324"/>
            <ac:spMk id="3" creationId="{31D7B773-8239-4D24-8637-0A4DF4CD0BD3}"/>
          </ac:spMkLst>
        </pc:spChg>
        <pc:spChg chg="mod">
          <ac:chgData name="片岡　凪" userId="6b97ce02-9758-4744-8fe0-df337ee77828" providerId="ADAL" clId="{212F3EFA-58F5-45AD-903E-E1BD7FECA664}" dt="2020-11-18T05:18:20.450" v="2077" actId="1076"/>
          <ac:spMkLst>
            <pc:docMk/>
            <pc:sldMk cId="1880173328" sldId="324"/>
            <ac:spMk id="23" creationId="{6BDB95B3-7559-49CF-BC60-F3E3EF056140}"/>
          </ac:spMkLst>
        </pc:spChg>
        <pc:spChg chg="mod">
          <ac:chgData name="片岡　凪" userId="6b97ce02-9758-4744-8fe0-df337ee77828" providerId="ADAL" clId="{212F3EFA-58F5-45AD-903E-E1BD7FECA664}" dt="2020-11-18T05:18:20.450" v="2077" actId="1076"/>
          <ac:spMkLst>
            <pc:docMk/>
            <pc:sldMk cId="1880173328" sldId="324"/>
            <ac:spMk id="40" creationId="{0D3A0ED0-D0AF-42D1-A785-5F67782993CD}"/>
          </ac:spMkLst>
        </pc:spChg>
        <pc:spChg chg="mod">
          <ac:chgData name="片岡　凪" userId="6b97ce02-9758-4744-8fe0-df337ee77828" providerId="ADAL" clId="{212F3EFA-58F5-45AD-903E-E1BD7FECA664}" dt="2020-11-18T05:18:20.450" v="2077" actId="1076"/>
          <ac:spMkLst>
            <pc:docMk/>
            <pc:sldMk cId="1880173328" sldId="324"/>
            <ac:spMk id="42" creationId="{4149A7FE-ED5F-49FE-9124-14D37497300F}"/>
          </ac:spMkLst>
        </pc:spChg>
        <pc:picChg chg="mod">
          <ac:chgData name="片岡　凪" userId="6b97ce02-9758-4744-8fe0-df337ee77828" providerId="ADAL" clId="{212F3EFA-58F5-45AD-903E-E1BD7FECA664}" dt="2020-11-18T05:18:20.450" v="2077" actId="1076"/>
          <ac:picMkLst>
            <pc:docMk/>
            <pc:sldMk cId="1880173328" sldId="324"/>
            <ac:picMk id="7" creationId="{6873B32D-AED7-423C-9ADA-C2D1FCD929AE}"/>
          </ac:picMkLst>
        </pc:picChg>
        <pc:picChg chg="mod">
          <ac:chgData name="片岡　凪" userId="6b97ce02-9758-4744-8fe0-df337ee77828" providerId="ADAL" clId="{212F3EFA-58F5-45AD-903E-E1BD7FECA664}" dt="2020-11-18T05:18:20.450" v="2077" actId="1076"/>
          <ac:picMkLst>
            <pc:docMk/>
            <pc:sldMk cId="1880173328" sldId="324"/>
            <ac:picMk id="11" creationId="{22571D04-47AA-46B2-ABB3-213D1ACEAAF9}"/>
          </ac:picMkLst>
        </pc:picChg>
        <pc:picChg chg="mod">
          <ac:chgData name="片岡　凪" userId="6b97ce02-9758-4744-8fe0-df337ee77828" providerId="ADAL" clId="{212F3EFA-58F5-45AD-903E-E1BD7FECA664}" dt="2020-11-18T05:18:20.450" v="2077" actId="1076"/>
          <ac:picMkLst>
            <pc:docMk/>
            <pc:sldMk cId="1880173328" sldId="324"/>
            <ac:picMk id="13" creationId="{10A27AD4-1726-4792-8194-2888DB577769}"/>
          </ac:picMkLst>
        </pc:picChg>
        <pc:picChg chg="mod">
          <ac:chgData name="片岡　凪" userId="6b97ce02-9758-4744-8fe0-df337ee77828" providerId="ADAL" clId="{212F3EFA-58F5-45AD-903E-E1BD7FECA664}" dt="2020-11-18T05:18:20.450" v="2077" actId="1076"/>
          <ac:picMkLst>
            <pc:docMk/>
            <pc:sldMk cId="1880173328" sldId="324"/>
            <ac:picMk id="17" creationId="{9179CF5F-85D4-4C20-BF7E-F4A9F7833627}"/>
          </ac:picMkLst>
        </pc:picChg>
        <pc:picChg chg="mod">
          <ac:chgData name="片岡　凪" userId="6b97ce02-9758-4744-8fe0-df337ee77828" providerId="ADAL" clId="{212F3EFA-58F5-45AD-903E-E1BD7FECA664}" dt="2020-11-18T05:18:20.450" v="2077" actId="1076"/>
          <ac:picMkLst>
            <pc:docMk/>
            <pc:sldMk cId="1880173328" sldId="324"/>
            <ac:picMk id="19" creationId="{7B94D47F-A9F9-42E1-B339-59EF24E66A61}"/>
          </ac:picMkLst>
        </pc:picChg>
        <pc:picChg chg="mod">
          <ac:chgData name="片岡　凪" userId="6b97ce02-9758-4744-8fe0-df337ee77828" providerId="ADAL" clId="{212F3EFA-58F5-45AD-903E-E1BD7FECA664}" dt="2020-11-18T05:18:20.450" v="2077" actId="1076"/>
          <ac:picMkLst>
            <pc:docMk/>
            <pc:sldMk cId="1880173328" sldId="324"/>
            <ac:picMk id="25" creationId="{DFD8E505-A8E4-4BF9-9BDC-1C58206FD05C}"/>
          </ac:picMkLst>
        </pc:picChg>
        <pc:picChg chg="mod">
          <ac:chgData name="片岡　凪" userId="6b97ce02-9758-4744-8fe0-df337ee77828" providerId="ADAL" clId="{212F3EFA-58F5-45AD-903E-E1BD7FECA664}" dt="2020-11-18T05:18:20.450" v="2077" actId="1076"/>
          <ac:picMkLst>
            <pc:docMk/>
            <pc:sldMk cId="1880173328" sldId="324"/>
            <ac:picMk id="29" creationId="{E823F1A4-1B09-47A0-808A-88E69813F808}"/>
          </ac:picMkLst>
        </pc:picChg>
        <pc:picChg chg="mod">
          <ac:chgData name="片岡　凪" userId="6b97ce02-9758-4744-8fe0-df337ee77828" providerId="ADAL" clId="{212F3EFA-58F5-45AD-903E-E1BD7FECA664}" dt="2020-11-18T05:18:20.450" v="2077" actId="1076"/>
          <ac:picMkLst>
            <pc:docMk/>
            <pc:sldMk cId="1880173328" sldId="324"/>
            <ac:picMk id="31" creationId="{28C506E1-77BD-40BD-A6B8-AD76C739DF2D}"/>
          </ac:picMkLst>
        </pc:picChg>
        <pc:picChg chg="mod">
          <ac:chgData name="片岡　凪" userId="6b97ce02-9758-4744-8fe0-df337ee77828" providerId="ADAL" clId="{212F3EFA-58F5-45AD-903E-E1BD7FECA664}" dt="2020-11-18T05:18:20.450" v="2077" actId="1076"/>
          <ac:picMkLst>
            <pc:docMk/>
            <pc:sldMk cId="1880173328" sldId="324"/>
            <ac:picMk id="33" creationId="{448C2E2B-45B2-48FD-980A-7CB1262D7469}"/>
          </ac:picMkLst>
        </pc:picChg>
        <pc:picChg chg="mod">
          <ac:chgData name="片岡　凪" userId="6b97ce02-9758-4744-8fe0-df337ee77828" providerId="ADAL" clId="{212F3EFA-58F5-45AD-903E-E1BD7FECA664}" dt="2020-11-18T05:18:20.450" v="2077" actId="1076"/>
          <ac:picMkLst>
            <pc:docMk/>
            <pc:sldMk cId="1880173328" sldId="324"/>
            <ac:picMk id="37" creationId="{9F59097D-D839-48F8-BE62-E19E14470FAC}"/>
          </ac:picMkLst>
        </pc:picChg>
        <pc:picChg chg="mod">
          <ac:chgData name="片岡　凪" userId="6b97ce02-9758-4744-8fe0-df337ee77828" providerId="ADAL" clId="{212F3EFA-58F5-45AD-903E-E1BD7FECA664}" dt="2020-11-18T05:18:20.450" v="2077" actId="1076"/>
          <ac:picMkLst>
            <pc:docMk/>
            <pc:sldMk cId="1880173328" sldId="324"/>
            <ac:picMk id="44" creationId="{30D1D37A-DEF1-4D71-8675-219EA717AC52}"/>
          </ac:picMkLst>
        </pc:picChg>
        <pc:picChg chg="mod">
          <ac:chgData name="片岡　凪" userId="6b97ce02-9758-4744-8fe0-df337ee77828" providerId="ADAL" clId="{212F3EFA-58F5-45AD-903E-E1BD7FECA664}" dt="2020-11-18T05:18:20.450" v="2077" actId="1076"/>
          <ac:picMkLst>
            <pc:docMk/>
            <pc:sldMk cId="1880173328" sldId="324"/>
            <ac:picMk id="48" creationId="{BA77A58D-EB11-487B-BD7E-4727194EE254}"/>
          </ac:picMkLst>
        </pc:picChg>
        <pc:cxnChg chg="mod">
          <ac:chgData name="片岡　凪" userId="6b97ce02-9758-4744-8fe0-df337ee77828" providerId="ADAL" clId="{212F3EFA-58F5-45AD-903E-E1BD7FECA664}" dt="2020-11-18T05:18:20.450" v="2077" actId="1076"/>
          <ac:cxnSpMkLst>
            <pc:docMk/>
            <pc:sldMk cId="1880173328" sldId="324"/>
            <ac:cxnSpMk id="27" creationId="{6F6F2123-E848-4C50-9C7D-2A3F93A7802E}"/>
          </ac:cxnSpMkLst>
        </pc:cxnChg>
      </pc:sldChg>
      <pc:sldChg chg="addSp modSp mod modAnim modNotesTx">
        <pc:chgData name="片岡　凪" userId="6b97ce02-9758-4744-8fe0-df337ee77828" providerId="ADAL" clId="{212F3EFA-58F5-45AD-903E-E1BD7FECA664}" dt="2020-11-18T07:12:21.693" v="7942" actId="20577"/>
        <pc:sldMkLst>
          <pc:docMk/>
          <pc:sldMk cId="1165150209" sldId="326"/>
        </pc:sldMkLst>
        <pc:spChg chg="mod">
          <ac:chgData name="片岡　凪" userId="6b97ce02-9758-4744-8fe0-df337ee77828" providerId="ADAL" clId="{212F3EFA-58F5-45AD-903E-E1BD7FECA664}" dt="2020-11-18T05:31:16.864" v="3241" actId="1076"/>
          <ac:spMkLst>
            <pc:docMk/>
            <pc:sldMk cId="1165150209" sldId="326"/>
            <ac:spMk id="2" creationId="{7A513615-693D-49C9-A8AE-0ED78740AD6F}"/>
          </ac:spMkLst>
        </pc:spChg>
        <pc:spChg chg="mod">
          <ac:chgData name="片岡　凪" userId="6b97ce02-9758-4744-8fe0-df337ee77828" providerId="ADAL" clId="{212F3EFA-58F5-45AD-903E-E1BD7FECA664}" dt="2020-11-18T05:27:22.397" v="2829" actId="20577"/>
          <ac:spMkLst>
            <pc:docMk/>
            <pc:sldMk cId="1165150209" sldId="326"/>
            <ac:spMk id="3" creationId="{31D7B773-8239-4D24-8637-0A4DF4CD0BD3}"/>
          </ac:spMkLst>
        </pc:spChg>
        <pc:picChg chg="add mod">
          <ac:chgData name="片岡　凪" userId="6b97ce02-9758-4744-8fe0-df337ee77828" providerId="ADAL" clId="{212F3EFA-58F5-45AD-903E-E1BD7FECA664}" dt="2020-11-18T05:31:35.088" v="3247" actId="1076"/>
          <ac:picMkLst>
            <pc:docMk/>
            <pc:sldMk cId="1165150209" sldId="326"/>
            <ac:picMk id="5" creationId="{39146277-69C6-4F71-A144-D5CBE41ED47C}"/>
          </ac:picMkLst>
        </pc:picChg>
        <pc:picChg chg="add mod">
          <ac:chgData name="片岡　凪" userId="6b97ce02-9758-4744-8fe0-df337ee77828" providerId="ADAL" clId="{212F3EFA-58F5-45AD-903E-E1BD7FECA664}" dt="2020-11-18T05:31:21.517" v="3242" actId="14100"/>
          <ac:picMkLst>
            <pc:docMk/>
            <pc:sldMk cId="1165150209" sldId="326"/>
            <ac:picMk id="6" creationId="{C14A8F5F-8116-4CBF-865F-6EAEF2B17B2C}"/>
          </ac:picMkLst>
        </pc:picChg>
      </pc:sldChg>
      <pc:sldChg chg="modSp mod modShow">
        <pc:chgData name="片岡　凪" userId="6b97ce02-9758-4744-8fe0-df337ee77828" providerId="ADAL" clId="{212F3EFA-58F5-45AD-903E-E1BD7FECA664}" dt="2020-11-18T05:27:08.127" v="2815" actId="729"/>
        <pc:sldMkLst>
          <pc:docMk/>
          <pc:sldMk cId="2810819182" sldId="327"/>
        </pc:sldMkLst>
        <pc:spChg chg="mod">
          <ac:chgData name="片岡　凪" userId="6b97ce02-9758-4744-8fe0-df337ee77828" providerId="ADAL" clId="{212F3EFA-58F5-45AD-903E-E1BD7FECA664}" dt="2020-11-18T04:40:28.880" v="1159" actId="20577"/>
          <ac:spMkLst>
            <pc:docMk/>
            <pc:sldMk cId="2810819182" sldId="327"/>
            <ac:spMk id="3" creationId="{CA5D12BE-598A-4D69-8080-7A50D114710E}"/>
          </ac:spMkLst>
        </pc:spChg>
        <pc:picChg chg="mod">
          <ac:chgData name="片岡　凪" userId="6b97ce02-9758-4744-8fe0-df337ee77828" providerId="ADAL" clId="{212F3EFA-58F5-45AD-903E-E1BD7FECA664}" dt="2020-11-18T04:47:44.295" v="1475" actId="1035"/>
          <ac:picMkLst>
            <pc:docMk/>
            <pc:sldMk cId="2810819182" sldId="327"/>
            <ac:picMk id="5" creationId="{6D2EDC13-92F4-4955-B6A0-7EC6264E704B}"/>
          </ac:picMkLst>
        </pc:picChg>
        <pc:picChg chg="mod">
          <ac:chgData name="片岡　凪" userId="6b97ce02-9758-4744-8fe0-df337ee77828" providerId="ADAL" clId="{212F3EFA-58F5-45AD-903E-E1BD7FECA664}" dt="2020-11-18T04:47:44.295" v="1475" actId="1035"/>
          <ac:picMkLst>
            <pc:docMk/>
            <pc:sldMk cId="2810819182" sldId="327"/>
            <ac:picMk id="7" creationId="{0E5DF943-314F-449A-8877-30E7CBDD272B}"/>
          </ac:picMkLst>
        </pc:picChg>
      </pc:sldChg>
      <pc:sldChg chg="addSp delSp modSp mod modShow modNotesTx">
        <pc:chgData name="片岡　凪" userId="6b97ce02-9758-4744-8fe0-df337ee77828" providerId="ADAL" clId="{212F3EFA-58F5-45AD-903E-E1BD7FECA664}" dt="2020-11-18T06:26:47.623" v="6900" actId="255"/>
        <pc:sldMkLst>
          <pc:docMk/>
          <pc:sldMk cId="4038658773" sldId="328"/>
        </pc:sldMkLst>
        <pc:spChg chg="del">
          <ac:chgData name="片岡　凪" userId="6b97ce02-9758-4744-8fe0-df337ee77828" providerId="ADAL" clId="{212F3EFA-58F5-45AD-903E-E1BD7FECA664}" dt="2020-11-18T03:51:31.626" v="70" actId="478"/>
          <ac:spMkLst>
            <pc:docMk/>
            <pc:sldMk cId="4038658773" sldId="328"/>
            <ac:spMk id="2" creationId="{7A513615-693D-49C9-A8AE-0ED78740AD6F}"/>
          </ac:spMkLst>
        </pc:spChg>
        <pc:spChg chg="mod">
          <ac:chgData name="片岡　凪" userId="6b97ce02-9758-4744-8fe0-df337ee77828" providerId="ADAL" clId="{212F3EFA-58F5-45AD-903E-E1BD7FECA664}" dt="2020-11-18T04:40:32.729" v="1164" actId="20577"/>
          <ac:spMkLst>
            <pc:docMk/>
            <pc:sldMk cId="4038658773" sldId="328"/>
            <ac:spMk id="3" creationId="{31D7B773-8239-4D24-8637-0A4DF4CD0BD3}"/>
          </ac:spMkLst>
        </pc:spChg>
        <pc:spChg chg="add mod">
          <ac:chgData name="片岡　凪" userId="6b97ce02-9758-4744-8fe0-df337ee77828" providerId="ADAL" clId="{212F3EFA-58F5-45AD-903E-E1BD7FECA664}" dt="2020-11-18T06:26:47.623" v="6900" actId="255"/>
          <ac:spMkLst>
            <pc:docMk/>
            <pc:sldMk cId="4038658773" sldId="328"/>
            <ac:spMk id="4" creationId="{CA9B68D8-A588-479E-8C34-D8540D560E15}"/>
          </ac:spMkLst>
        </pc:spChg>
        <pc:picChg chg="add mod">
          <ac:chgData name="片岡　凪" userId="6b97ce02-9758-4744-8fe0-df337ee77828" providerId="ADAL" clId="{212F3EFA-58F5-45AD-903E-E1BD7FECA664}" dt="2020-11-18T04:27:54.487" v="730" actId="1036"/>
          <ac:picMkLst>
            <pc:docMk/>
            <pc:sldMk cId="4038658773" sldId="328"/>
            <ac:picMk id="6" creationId="{845D6079-294E-4C47-B312-47746E09B45D}"/>
          </ac:picMkLst>
        </pc:picChg>
        <pc:picChg chg="add del mod">
          <ac:chgData name="片岡　凪" userId="6b97ce02-9758-4744-8fe0-df337ee77828" providerId="ADAL" clId="{212F3EFA-58F5-45AD-903E-E1BD7FECA664}" dt="2020-11-18T04:25:17.727" v="610" actId="478"/>
          <ac:picMkLst>
            <pc:docMk/>
            <pc:sldMk cId="4038658773" sldId="328"/>
            <ac:picMk id="8" creationId="{A852884E-6A81-4E56-97F4-35DA1F3B0D5D}"/>
          </ac:picMkLst>
        </pc:picChg>
        <pc:cxnChg chg="add mod">
          <ac:chgData name="片岡　凪" userId="6b97ce02-9758-4744-8fe0-df337ee77828" providerId="ADAL" clId="{212F3EFA-58F5-45AD-903E-E1BD7FECA664}" dt="2020-11-18T04:29:41.326" v="754" actId="208"/>
          <ac:cxnSpMkLst>
            <pc:docMk/>
            <pc:sldMk cId="4038658773" sldId="328"/>
            <ac:cxnSpMk id="10" creationId="{E414BE72-87A9-48A4-A90A-DB809D68D441}"/>
          </ac:cxnSpMkLst>
        </pc:cxnChg>
        <pc:cxnChg chg="add mod">
          <ac:chgData name="片岡　凪" userId="6b97ce02-9758-4744-8fe0-df337ee77828" providerId="ADAL" clId="{212F3EFA-58F5-45AD-903E-E1BD7FECA664}" dt="2020-11-18T04:28:52.416" v="746" actId="1038"/>
          <ac:cxnSpMkLst>
            <pc:docMk/>
            <pc:sldMk cId="4038658773" sldId="328"/>
            <ac:cxnSpMk id="12" creationId="{7AE23A35-F62A-4108-87EA-F8B74861349E}"/>
          </ac:cxnSpMkLst>
        </pc:cxnChg>
        <pc:cxnChg chg="add mod">
          <ac:chgData name="片岡　凪" userId="6b97ce02-9758-4744-8fe0-df337ee77828" providerId="ADAL" clId="{212F3EFA-58F5-45AD-903E-E1BD7FECA664}" dt="2020-11-18T04:29:19.511" v="752" actId="1035"/>
          <ac:cxnSpMkLst>
            <pc:docMk/>
            <pc:sldMk cId="4038658773" sldId="328"/>
            <ac:cxnSpMk id="14" creationId="{D2E4D6B0-DF0F-4E1C-8F1A-2C64427BA48A}"/>
          </ac:cxnSpMkLst>
        </pc:cxnChg>
      </pc:sldChg>
      <pc:sldChg chg="addSp delSp modSp mod modNotesTx">
        <pc:chgData name="片岡　凪" userId="6b97ce02-9758-4744-8fe0-df337ee77828" providerId="ADAL" clId="{212F3EFA-58F5-45AD-903E-E1BD7FECA664}" dt="2020-11-18T07:05:46.473" v="7865" actId="20577"/>
        <pc:sldMkLst>
          <pc:docMk/>
          <pc:sldMk cId="340432840" sldId="329"/>
        </pc:sldMkLst>
        <pc:spChg chg="mod">
          <ac:chgData name="片岡　凪" userId="6b97ce02-9758-4744-8fe0-df337ee77828" providerId="ADAL" clId="{212F3EFA-58F5-45AD-903E-E1BD7FECA664}" dt="2020-11-18T04:03:06.830" v="247" actId="207"/>
          <ac:spMkLst>
            <pc:docMk/>
            <pc:sldMk cId="340432840" sldId="329"/>
            <ac:spMk id="2" creationId="{7A513615-693D-49C9-A8AE-0ED78740AD6F}"/>
          </ac:spMkLst>
        </pc:spChg>
        <pc:spChg chg="mod">
          <ac:chgData name="片岡　凪" userId="6b97ce02-9758-4744-8fe0-df337ee77828" providerId="ADAL" clId="{212F3EFA-58F5-45AD-903E-E1BD7FECA664}" dt="2020-11-18T05:51:02.672" v="4608" actId="20577"/>
          <ac:spMkLst>
            <pc:docMk/>
            <pc:sldMk cId="340432840" sldId="329"/>
            <ac:spMk id="3" creationId="{31D7B773-8239-4D24-8637-0A4DF4CD0BD3}"/>
          </ac:spMkLst>
        </pc:spChg>
        <pc:spChg chg="add mod">
          <ac:chgData name="片岡　凪" userId="6b97ce02-9758-4744-8fe0-df337ee77828" providerId="ADAL" clId="{212F3EFA-58F5-45AD-903E-E1BD7FECA664}" dt="2020-11-18T04:11:56.465" v="270" actId="1036"/>
          <ac:spMkLst>
            <pc:docMk/>
            <pc:sldMk cId="340432840" sldId="329"/>
            <ac:spMk id="8" creationId="{4D4086D9-5A24-456D-9FB3-244100AB3299}"/>
          </ac:spMkLst>
        </pc:spChg>
        <pc:spChg chg="add mod">
          <ac:chgData name="片岡　凪" userId="6b97ce02-9758-4744-8fe0-df337ee77828" providerId="ADAL" clId="{212F3EFA-58F5-45AD-903E-E1BD7FECA664}" dt="2020-11-18T04:12:12.061" v="277" actId="1076"/>
          <ac:spMkLst>
            <pc:docMk/>
            <pc:sldMk cId="340432840" sldId="329"/>
            <ac:spMk id="10" creationId="{94DFF562-AC1A-4420-B8B8-93D69B90A802}"/>
          </ac:spMkLst>
        </pc:spChg>
        <pc:spChg chg="add mod">
          <ac:chgData name="片岡　凪" userId="6b97ce02-9758-4744-8fe0-df337ee77828" providerId="ADAL" clId="{212F3EFA-58F5-45AD-903E-E1BD7FECA664}" dt="2020-11-18T04:12:17.801" v="279" actId="1076"/>
          <ac:spMkLst>
            <pc:docMk/>
            <pc:sldMk cId="340432840" sldId="329"/>
            <ac:spMk id="12" creationId="{D3113594-0BB3-42B3-8E8D-65A06DC4677C}"/>
          </ac:spMkLst>
        </pc:spChg>
        <pc:spChg chg="add mod">
          <ac:chgData name="片岡　凪" userId="6b97ce02-9758-4744-8fe0-df337ee77828" providerId="ADAL" clId="{212F3EFA-58F5-45AD-903E-E1BD7FECA664}" dt="2020-11-18T04:13:37.447" v="308" actId="1035"/>
          <ac:spMkLst>
            <pc:docMk/>
            <pc:sldMk cId="340432840" sldId="329"/>
            <ac:spMk id="13" creationId="{2DA06CF3-DED2-4BE3-A89B-8A6A7E2C842B}"/>
          </ac:spMkLst>
        </pc:spChg>
        <pc:picChg chg="add del mod">
          <ac:chgData name="片岡　凪" userId="6b97ce02-9758-4744-8fe0-df337ee77828" providerId="ADAL" clId="{212F3EFA-58F5-45AD-903E-E1BD7FECA664}" dt="2020-11-18T04:05:11.904" v="254" actId="478"/>
          <ac:picMkLst>
            <pc:docMk/>
            <pc:sldMk cId="340432840" sldId="329"/>
            <ac:picMk id="5" creationId="{7492644E-7F46-4D2C-8409-499189E1BD0E}"/>
          </ac:picMkLst>
        </pc:picChg>
        <pc:picChg chg="add mod">
          <ac:chgData name="片岡　凪" userId="6b97ce02-9758-4744-8fe0-df337ee77828" providerId="ADAL" clId="{212F3EFA-58F5-45AD-903E-E1BD7FECA664}" dt="2020-11-18T04:41:15.075" v="1179" actId="14100"/>
          <ac:picMkLst>
            <pc:docMk/>
            <pc:sldMk cId="340432840" sldId="329"/>
            <ac:picMk id="7" creationId="{3B41BE87-8F7F-4A97-9105-3243299F3930}"/>
          </ac:picMkLst>
        </pc:picChg>
      </pc:sldChg>
      <pc:sldChg chg="addSp modSp mod modNotesTx">
        <pc:chgData name="片岡　凪" userId="6b97ce02-9758-4744-8fe0-df337ee77828" providerId="ADAL" clId="{212F3EFA-58F5-45AD-903E-E1BD7FECA664}" dt="2020-11-18T07:10:20.909" v="7916" actId="20577"/>
        <pc:sldMkLst>
          <pc:docMk/>
          <pc:sldMk cId="1848811946" sldId="330"/>
        </pc:sldMkLst>
        <pc:spChg chg="mod">
          <ac:chgData name="片岡　凪" userId="6b97ce02-9758-4744-8fe0-df337ee77828" providerId="ADAL" clId="{212F3EFA-58F5-45AD-903E-E1BD7FECA664}" dt="2020-11-18T05:58:57.569" v="5425" actId="6549"/>
          <ac:spMkLst>
            <pc:docMk/>
            <pc:sldMk cId="1848811946" sldId="330"/>
            <ac:spMk id="2" creationId="{7A513615-693D-49C9-A8AE-0ED78740AD6F}"/>
          </ac:spMkLst>
        </pc:spChg>
        <pc:spChg chg="mod">
          <ac:chgData name="片岡　凪" userId="6b97ce02-9758-4744-8fe0-df337ee77828" providerId="ADAL" clId="{212F3EFA-58F5-45AD-903E-E1BD7FECA664}" dt="2020-11-18T07:01:38.482" v="7844" actId="20577"/>
          <ac:spMkLst>
            <pc:docMk/>
            <pc:sldMk cId="1848811946" sldId="330"/>
            <ac:spMk id="3" creationId="{31D7B773-8239-4D24-8637-0A4DF4CD0BD3}"/>
          </ac:spMkLst>
        </pc:spChg>
        <pc:picChg chg="add mod">
          <ac:chgData name="片岡　凪" userId="6b97ce02-9758-4744-8fe0-df337ee77828" providerId="ADAL" clId="{212F3EFA-58F5-45AD-903E-E1BD7FECA664}" dt="2020-11-18T04:46:50.805" v="1443" actId="1076"/>
          <ac:picMkLst>
            <pc:docMk/>
            <pc:sldMk cId="1848811946" sldId="330"/>
            <ac:picMk id="5" creationId="{66DCF699-03FA-43F7-A5C8-9A2992F525C1}"/>
          </ac:picMkLst>
        </pc:picChg>
        <pc:picChg chg="add mod">
          <ac:chgData name="片岡　凪" userId="6b97ce02-9758-4744-8fe0-df337ee77828" providerId="ADAL" clId="{212F3EFA-58F5-45AD-903E-E1BD7FECA664}" dt="2020-11-18T04:49:10.857" v="1483" actId="1076"/>
          <ac:picMkLst>
            <pc:docMk/>
            <pc:sldMk cId="1848811946" sldId="330"/>
            <ac:picMk id="7" creationId="{1077AB3A-7C9F-4EAE-8F52-397909DCC69C}"/>
          </ac:picMkLst>
        </pc:picChg>
      </pc:sldChg>
      <pc:sldChg chg="addSp delSp modSp add mod modNotesTx">
        <pc:chgData name="片岡　凪" userId="6b97ce02-9758-4744-8fe0-df337ee77828" providerId="ADAL" clId="{212F3EFA-58F5-45AD-903E-E1BD7FECA664}" dt="2020-11-18T07:05:54.192" v="7866" actId="20577"/>
        <pc:sldMkLst>
          <pc:docMk/>
          <pc:sldMk cId="3950708465" sldId="331"/>
        </pc:sldMkLst>
        <pc:spChg chg="mod">
          <ac:chgData name="片岡　凪" userId="6b97ce02-9758-4744-8fe0-df337ee77828" providerId="ADAL" clId="{212F3EFA-58F5-45AD-903E-E1BD7FECA664}" dt="2020-11-18T05:50:56.578" v="4602" actId="20577"/>
          <ac:spMkLst>
            <pc:docMk/>
            <pc:sldMk cId="3950708465" sldId="331"/>
            <ac:spMk id="3" creationId="{31D7B773-8239-4D24-8637-0A4DF4CD0BD3}"/>
          </ac:spMkLst>
        </pc:spChg>
        <pc:spChg chg="mod">
          <ac:chgData name="片岡　凪" userId="6b97ce02-9758-4744-8fe0-df337ee77828" providerId="ADAL" clId="{212F3EFA-58F5-45AD-903E-E1BD7FECA664}" dt="2020-11-18T06:48:37.860" v="7678" actId="20577"/>
          <ac:spMkLst>
            <pc:docMk/>
            <pc:sldMk cId="3950708465" sldId="331"/>
            <ac:spMk id="4" creationId="{CA9B68D8-A588-479E-8C34-D8540D560E15}"/>
          </ac:spMkLst>
        </pc:spChg>
        <pc:spChg chg="add mod">
          <ac:chgData name="片岡　凪" userId="6b97ce02-9758-4744-8fe0-df337ee77828" providerId="ADAL" clId="{212F3EFA-58F5-45AD-903E-E1BD7FECA664}" dt="2020-11-18T06:48:41.493" v="7679" actId="1076"/>
          <ac:spMkLst>
            <pc:docMk/>
            <pc:sldMk cId="3950708465" sldId="331"/>
            <ac:spMk id="12" creationId="{C8650E98-A4BE-47A3-99F6-AC0CA8E96A9F}"/>
          </ac:spMkLst>
        </pc:spChg>
        <pc:spChg chg="add del mod">
          <ac:chgData name="片岡　凪" userId="6b97ce02-9758-4744-8fe0-df337ee77828" providerId="ADAL" clId="{212F3EFA-58F5-45AD-903E-E1BD7FECA664}" dt="2020-11-18T04:37:34.104" v="1068" actId="478"/>
          <ac:spMkLst>
            <pc:docMk/>
            <pc:sldMk cId="3950708465" sldId="331"/>
            <ac:spMk id="13" creationId="{C4A7C055-1CF7-4DD8-8E2F-FEDDA00A6210}"/>
          </ac:spMkLst>
        </pc:spChg>
        <pc:spChg chg="add mod">
          <ac:chgData name="片岡　凪" userId="6b97ce02-9758-4744-8fe0-df337ee77828" providerId="ADAL" clId="{212F3EFA-58F5-45AD-903E-E1BD7FECA664}" dt="2020-11-18T04:38:03.706" v="1076" actId="1076"/>
          <ac:spMkLst>
            <pc:docMk/>
            <pc:sldMk cId="3950708465" sldId="331"/>
            <ac:spMk id="14" creationId="{27ACFEFA-A710-4307-B1D1-82D72F038ABC}"/>
          </ac:spMkLst>
        </pc:spChg>
        <pc:spChg chg="add mod">
          <ac:chgData name="片岡　凪" userId="6b97ce02-9758-4744-8fe0-df337ee77828" providerId="ADAL" clId="{212F3EFA-58F5-45AD-903E-E1BD7FECA664}" dt="2020-11-18T04:38:34.354" v="1096" actId="1076"/>
          <ac:spMkLst>
            <pc:docMk/>
            <pc:sldMk cId="3950708465" sldId="331"/>
            <ac:spMk id="16" creationId="{4028B55B-0823-4C8F-834E-DC7297F20DFD}"/>
          </ac:spMkLst>
        </pc:spChg>
        <pc:spChg chg="add mod">
          <ac:chgData name="片岡　凪" userId="6b97ce02-9758-4744-8fe0-df337ee77828" providerId="ADAL" clId="{212F3EFA-58F5-45AD-903E-E1BD7FECA664}" dt="2020-11-18T04:38:20.793" v="1091" actId="1076"/>
          <ac:spMkLst>
            <pc:docMk/>
            <pc:sldMk cId="3950708465" sldId="331"/>
            <ac:spMk id="18" creationId="{E87BFDA8-38A2-47A8-AA0E-3B0EF1BD0BFE}"/>
          </ac:spMkLst>
        </pc:spChg>
        <pc:picChg chg="del">
          <ac:chgData name="片岡　凪" userId="6b97ce02-9758-4744-8fe0-df337ee77828" providerId="ADAL" clId="{212F3EFA-58F5-45AD-903E-E1BD7FECA664}" dt="2020-11-18T04:25:25.359" v="611" actId="478"/>
          <ac:picMkLst>
            <pc:docMk/>
            <pc:sldMk cId="3950708465" sldId="331"/>
            <ac:picMk id="6" creationId="{845D6079-294E-4C47-B312-47746E09B45D}"/>
          </ac:picMkLst>
        </pc:picChg>
        <pc:picChg chg="mod">
          <ac:chgData name="片岡　凪" userId="6b97ce02-9758-4744-8fe0-df337ee77828" providerId="ADAL" clId="{212F3EFA-58F5-45AD-903E-E1BD7FECA664}" dt="2020-11-18T04:36:37.742" v="1027" actId="1038"/>
          <ac:picMkLst>
            <pc:docMk/>
            <pc:sldMk cId="3950708465" sldId="331"/>
            <ac:picMk id="8" creationId="{A852884E-6A81-4E56-97F4-35DA1F3B0D5D}"/>
          </ac:picMkLst>
        </pc:picChg>
        <pc:cxnChg chg="add del mod">
          <ac:chgData name="片岡　凪" userId="6b97ce02-9758-4744-8fe0-df337ee77828" providerId="ADAL" clId="{212F3EFA-58F5-45AD-903E-E1BD7FECA664}" dt="2020-11-18T04:36:37.742" v="1027" actId="1038"/>
          <ac:cxnSpMkLst>
            <pc:docMk/>
            <pc:sldMk cId="3950708465" sldId="331"/>
            <ac:cxnSpMk id="5" creationId="{10A6D651-3384-4088-8E51-E14B8BFBE5B1}"/>
          </ac:cxnSpMkLst>
        </pc:cxnChg>
      </pc:sldChg>
      <pc:sldChg chg="addSp delSp modSp add mod ord modShow">
        <pc:chgData name="片岡　凪" userId="6b97ce02-9758-4744-8fe0-df337ee77828" providerId="ADAL" clId="{212F3EFA-58F5-45AD-903E-E1BD7FECA664}" dt="2020-11-18T05:07:02.840" v="1586" actId="1076"/>
        <pc:sldMkLst>
          <pc:docMk/>
          <pc:sldMk cId="1642465259" sldId="332"/>
        </pc:sldMkLst>
        <pc:spChg chg="del">
          <ac:chgData name="片岡　凪" userId="6b97ce02-9758-4744-8fe0-df337ee77828" providerId="ADAL" clId="{212F3EFA-58F5-45AD-903E-E1BD7FECA664}" dt="2020-11-18T05:06:21.863" v="1536" actId="478"/>
          <ac:spMkLst>
            <pc:docMk/>
            <pc:sldMk cId="1642465259" sldId="332"/>
            <ac:spMk id="2" creationId="{7A513615-693D-49C9-A8AE-0ED78740AD6F}"/>
          </ac:spMkLst>
        </pc:spChg>
        <pc:spChg chg="mod">
          <ac:chgData name="片岡　凪" userId="6b97ce02-9758-4744-8fe0-df337ee77828" providerId="ADAL" clId="{212F3EFA-58F5-45AD-903E-E1BD7FECA664}" dt="2020-11-18T05:06:29.273" v="1570" actId="20577"/>
          <ac:spMkLst>
            <pc:docMk/>
            <pc:sldMk cId="1642465259" sldId="332"/>
            <ac:spMk id="3" creationId="{31D7B773-8239-4D24-8637-0A4DF4CD0BD3}"/>
          </ac:spMkLst>
        </pc:spChg>
        <pc:spChg chg="add del mod">
          <ac:chgData name="片岡　凪" userId="6b97ce02-9758-4744-8fe0-df337ee77828" providerId="ADAL" clId="{212F3EFA-58F5-45AD-903E-E1BD7FECA664}" dt="2020-11-18T05:06:37.295" v="1573" actId="478"/>
          <ac:spMkLst>
            <pc:docMk/>
            <pc:sldMk cId="1642465259" sldId="332"/>
            <ac:spMk id="6" creationId="{EC5FD4A0-99F1-4D7E-A0B1-EBB5F41AF834}"/>
          </ac:spMkLst>
        </pc:spChg>
        <pc:picChg chg="del">
          <ac:chgData name="片岡　凪" userId="6b97ce02-9758-4744-8fe0-df337ee77828" providerId="ADAL" clId="{212F3EFA-58F5-45AD-903E-E1BD7FECA664}" dt="2020-11-18T05:06:38.974" v="1574" actId="478"/>
          <ac:picMkLst>
            <pc:docMk/>
            <pc:sldMk cId="1642465259" sldId="332"/>
            <ac:picMk id="5" creationId="{66DCF699-03FA-43F7-A5C8-9A2992F525C1}"/>
          </ac:picMkLst>
        </pc:picChg>
        <pc:picChg chg="del">
          <ac:chgData name="片岡　凪" userId="6b97ce02-9758-4744-8fe0-df337ee77828" providerId="ADAL" clId="{212F3EFA-58F5-45AD-903E-E1BD7FECA664}" dt="2020-11-18T05:06:39.535" v="1575" actId="478"/>
          <ac:picMkLst>
            <pc:docMk/>
            <pc:sldMk cId="1642465259" sldId="332"/>
            <ac:picMk id="7" creationId="{1077AB3A-7C9F-4EAE-8F52-397909DCC69C}"/>
          </ac:picMkLst>
        </pc:picChg>
        <pc:picChg chg="add mod">
          <ac:chgData name="片岡　凪" userId="6b97ce02-9758-4744-8fe0-df337ee77828" providerId="ADAL" clId="{212F3EFA-58F5-45AD-903E-E1BD7FECA664}" dt="2020-11-18T05:07:02.840" v="1586" actId="1076"/>
          <ac:picMkLst>
            <pc:docMk/>
            <pc:sldMk cId="1642465259" sldId="332"/>
            <ac:picMk id="9" creationId="{9C55C42A-86B2-4CEB-BEA6-022FF5BCC3D5}"/>
          </ac:picMkLst>
        </pc:picChg>
      </pc:sldChg>
      <pc:sldChg chg="add del">
        <pc:chgData name="片岡　凪" userId="6b97ce02-9758-4744-8fe0-df337ee77828" providerId="ADAL" clId="{212F3EFA-58F5-45AD-903E-E1BD7FECA664}" dt="2020-11-18T05:06:34.226" v="1572"/>
        <pc:sldMkLst>
          <pc:docMk/>
          <pc:sldMk cId="2489846954" sldId="333"/>
        </pc:sldMkLst>
      </pc:sldChg>
      <pc:sldChg chg="addSp modSp add mod">
        <pc:chgData name="片岡　凪" userId="6b97ce02-9758-4744-8fe0-df337ee77828" providerId="ADAL" clId="{212F3EFA-58F5-45AD-903E-E1BD7FECA664}" dt="2020-11-18T05:07:15.551" v="1605" actId="1037"/>
        <pc:sldMkLst>
          <pc:docMk/>
          <pc:sldMk cId="2699497715" sldId="333"/>
        </pc:sldMkLst>
        <pc:spChg chg="mod">
          <ac:chgData name="片岡　凪" userId="6b97ce02-9758-4744-8fe0-df337ee77828" providerId="ADAL" clId="{212F3EFA-58F5-45AD-903E-E1BD7FECA664}" dt="2020-11-18T05:06:45.290" v="1581" actId="20577"/>
          <ac:spMkLst>
            <pc:docMk/>
            <pc:sldMk cId="2699497715" sldId="333"/>
            <ac:spMk id="3" creationId="{31D7B773-8239-4D24-8637-0A4DF4CD0BD3}"/>
          </ac:spMkLst>
        </pc:spChg>
        <pc:picChg chg="add mod">
          <ac:chgData name="片岡　凪" userId="6b97ce02-9758-4744-8fe0-df337ee77828" providerId="ADAL" clId="{212F3EFA-58F5-45AD-903E-E1BD7FECA664}" dt="2020-11-18T05:07:15.551" v="1605" actId="1037"/>
          <ac:picMkLst>
            <pc:docMk/>
            <pc:sldMk cId="2699497715" sldId="333"/>
            <ac:picMk id="4" creationId="{A4679FE5-B0CB-46A2-A291-EDFB89E00383}"/>
          </ac:picMkLst>
        </pc:picChg>
      </pc:sldChg>
      <pc:sldChg chg="modSp new mod modShow">
        <pc:chgData name="片岡　凪" userId="6b97ce02-9758-4744-8fe0-df337ee77828" providerId="ADAL" clId="{212F3EFA-58F5-45AD-903E-E1BD7FECA664}" dt="2020-11-18T06:34:10.649" v="7210" actId="729"/>
        <pc:sldMkLst>
          <pc:docMk/>
          <pc:sldMk cId="2999488979" sldId="334"/>
        </pc:sldMkLst>
        <pc:spChg chg="mod">
          <ac:chgData name="片岡　凪" userId="6b97ce02-9758-4744-8fe0-df337ee77828" providerId="ADAL" clId="{212F3EFA-58F5-45AD-903E-E1BD7FECA664}" dt="2020-11-18T06:34:06.695" v="7209" actId="20577"/>
          <ac:spMkLst>
            <pc:docMk/>
            <pc:sldMk cId="2999488979" sldId="334"/>
            <ac:spMk id="2" creationId="{AA899EC5-D470-43B6-BEF0-5A0679CDA354}"/>
          </ac:spMkLst>
        </pc:spChg>
        <pc:spChg chg="mod">
          <ac:chgData name="片岡　凪" userId="6b97ce02-9758-4744-8fe0-df337ee77828" providerId="ADAL" clId="{212F3EFA-58F5-45AD-903E-E1BD7FECA664}" dt="2020-11-18T06:30:39.727" v="6954" actId="20577"/>
          <ac:spMkLst>
            <pc:docMk/>
            <pc:sldMk cId="2999488979" sldId="334"/>
            <ac:spMk id="3" creationId="{36F86A2C-8441-42C2-BFF9-22011BF419F4}"/>
          </ac:spMkLst>
        </pc:spChg>
      </pc:sldChg>
      <pc:sldChg chg="modSp new mod modShow">
        <pc:chgData name="片岡　凪" userId="6b97ce02-9758-4744-8fe0-df337ee77828" providerId="ADAL" clId="{212F3EFA-58F5-45AD-903E-E1BD7FECA664}" dt="2020-11-18T06:34:10.649" v="7210" actId="729"/>
        <pc:sldMkLst>
          <pc:docMk/>
          <pc:sldMk cId="379052402" sldId="335"/>
        </pc:sldMkLst>
        <pc:spChg chg="mod">
          <ac:chgData name="片岡　凪" userId="6b97ce02-9758-4744-8fe0-df337ee77828" providerId="ADAL" clId="{212F3EFA-58F5-45AD-903E-E1BD7FECA664}" dt="2020-11-18T06:33:11.993" v="7195" actId="14"/>
          <ac:spMkLst>
            <pc:docMk/>
            <pc:sldMk cId="379052402" sldId="335"/>
            <ac:spMk id="2" creationId="{543622EF-02AF-4878-91F1-DD5F1085189F}"/>
          </ac:spMkLst>
        </pc:spChg>
        <pc:spChg chg="mod">
          <ac:chgData name="片岡　凪" userId="6b97ce02-9758-4744-8fe0-df337ee77828" providerId="ADAL" clId="{212F3EFA-58F5-45AD-903E-E1BD7FECA664}" dt="2020-11-18T06:33:04.315" v="7193" actId="20577"/>
          <ac:spMkLst>
            <pc:docMk/>
            <pc:sldMk cId="379052402" sldId="335"/>
            <ac:spMk id="3" creationId="{DACB88BA-D6F0-44FB-A002-C10136E270FA}"/>
          </ac:spMkLst>
        </pc:spChg>
      </pc:sldChg>
      <pc:sldMasterChg chg="modSldLayout">
        <pc:chgData name="片岡　凪" userId="6b97ce02-9758-4744-8fe0-df337ee77828" providerId="ADAL" clId="{212F3EFA-58F5-45AD-903E-E1BD7FECA664}" dt="2020-11-18T06:10:13.101" v="6426" actId="20577"/>
        <pc:sldMasterMkLst>
          <pc:docMk/>
          <pc:sldMasterMk cId="956650871" sldId="2147483648"/>
        </pc:sldMasterMkLst>
        <pc:sldLayoutChg chg="modSp mod">
          <pc:chgData name="片岡　凪" userId="6b97ce02-9758-4744-8fe0-df337ee77828" providerId="ADAL" clId="{212F3EFA-58F5-45AD-903E-E1BD7FECA664}" dt="2020-11-18T06:10:08.618" v="6422" actId="20577"/>
          <pc:sldLayoutMkLst>
            <pc:docMk/>
            <pc:sldMasterMk cId="956650871" sldId="2147483648"/>
            <pc:sldLayoutMk cId="841356428" sldId="2147483650"/>
          </pc:sldLayoutMkLst>
          <pc:spChg chg="mod">
            <ac:chgData name="片岡　凪" userId="6b97ce02-9758-4744-8fe0-df337ee77828" providerId="ADAL" clId="{212F3EFA-58F5-45AD-903E-E1BD7FECA664}" dt="2020-11-18T06:10:08.618" v="6422" actId="20577"/>
            <ac:spMkLst>
              <pc:docMk/>
              <pc:sldMasterMk cId="956650871" sldId="2147483648"/>
              <pc:sldLayoutMk cId="841356428" sldId="2147483650"/>
              <ac:spMk id="11" creationId="{4FCE4366-B794-41C5-B854-6E0BBADD1A3F}"/>
            </ac:spMkLst>
          </pc:spChg>
        </pc:sldLayoutChg>
        <pc:sldLayoutChg chg="modSp mod">
          <pc:chgData name="片岡　凪" userId="6b97ce02-9758-4744-8fe0-df337ee77828" providerId="ADAL" clId="{212F3EFA-58F5-45AD-903E-E1BD7FECA664}" dt="2020-11-18T06:10:13.101" v="6426" actId="20577"/>
          <pc:sldLayoutMkLst>
            <pc:docMk/>
            <pc:sldMasterMk cId="956650871" sldId="2147483648"/>
            <pc:sldLayoutMk cId="838322031" sldId="2147483651"/>
          </pc:sldLayoutMkLst>
          <pc:spChg chg="mod">
            <ac:chgData name="片岡　凪" userId="6b97ce02-9758-4744-8fe0-df337ee77828" providerId="ADAL" clId="{212F3EFA-58F5-45AD-903E-E1BD7FECA664}" dt="2020-11-18T06:10:13.101" v="6426" actId="20577"/>
            <ac:spMkLst>
              <pc:docMk/>
              <pc:sldMasterMk cId="956650871" sldId="2147483648"/>
              <pc:sldLayoutMk cId="838322031" sldId="2147483651"/>
              <ac:spMk id="11" creationId="{41932CCB-D484-44F7-B37B-CCFD69734D61}"/>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59B7D-66DD-4B06-AB8E-956D9BBC9A03}" type="datetimeFigureOut">
              <a:rPr kumimoji="1" lang="ja-JP" altLang="en-US" smtClean="0"/>
              <a:t>2020/11/18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29C15-D41E-444C-B0D9-7DA9C2159D5E}" type="slidenum">
              <a:rPr kumimoji="1" lang="ja-JP" altLang="en-US" smtClean="0"/>
              <a:t>‹#›</a:t>
            </a:fld>
            <a:endParaRPr kumimoji="1" lang="ja-JP" altLang="en-US"/>
          </a:p>
        </p:txBody>
      </p:sp>
    </p:spTree>
    <p:extLst>
      <p:ext uri="{BB962C8B-B14F-4D97-AF65-F5344CB8AC3E}">
        <p14:creationId xmlns:p14="http://schemas.microsoft.com/office/powerpoint/2010/main" val="28174367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latin typeface="M+ 2p" panose="020B0503020203020204" pitchFamily="50" charset="-128"/>
                <a:ea typeface="M+ 2p" panose="020B0503020203020204" pitchFamily="50" charset="-128"/>
                <a:cs typeface="M+ 2p" panose="020B0503020203020204" pitchFamily="50" charset="-128"/>
              </a:rPr>
              <a:t>「ボタン</a:t>
            </a:r>
            <a:r>
              <a:rPr lang="en-US" altLang="ja-JP" sz="1200" dirty="0">
                <a:latin typeface="M+ 2p" panose="020B0503020203020204" pitchFamily="50" charset="-128"/>
                <a:ea typeface="M+ 2p" panose="020B0503020203020204" pitchFamily="50" charset="-128"/>
                <a:cs typeface="M+ 2p" panose="020B0503020203020204" pitchFamily="50" charset="-128"/>
              </a:rPr>
              <a:t>UI”</a:t>
            </a:r>
            <a:r>
              <a:rPr lang="ja-JP" altLang="en-US" sz="1200" dirty="0">
                <a:latin typeface="M+ 2p" panose="020B0503020203020204" pitchFamily="50" charset="-128"/>
                <a:ea typeface="M+ 2p" panose="020B0503020203020204" pitchFamily="50" charset="-128"/>
                <a:cs typeface="M+ 2p" panose="020B0503020203020204" pitchFamily="50" charset="-128"/>
              </a:rPr>
              <a:t>内外</a:t>
            </a:r>
            <a:r>
              <a:rPr lang="en-US" altLang="ja-JP" sz="1200" dirty="0">
                <a:latin typeface="M+ 2p" panose="020B0503020203020204" pitchFamily="50" charset="-128"/>
                <a:ea typeface="M+ 2p" panose="020B0503020203020204" pitchFamily="50" charset="-128"/>
                <a:cs typeface="M+ 2p" panose="020B0503020203020204" pitchFamily="50" charset="-128"/>
              </a:rPr>
              <a:t>”</a:t>
            </a:r>
            <a:r>
              <a:rPr lang="ja-JP" altLang="en-US" sz="1200" dirty="0">
                <a:latin typeface="M+ 2p" panose="020B0503020203020204" pitchFamily="50" charset="-128"/>
                <a:ea typeface="M+ 2p" panose="020B0503020203020204" pitchFamily="50" charset="-128"/>
                <a:cs typeface="M+ 2p" panose="020B0503020203020204" pitchFamily="50" charset="-128"/>
              </a:rPr>
              <a:t>の　カーソル速度調節による　ポインティング速度 向上手法の提案」と題しまして、</a:t>
            </a:r>
            <a:r>
              <a:rPr lang="en-US" altLang="ja-JP" sz="1200" dirty="0">
                <a:latin typeface="M+ 2p" panose="020B0503020203020204" pitchFamily="50" charset="-128"/>
                <a:ea typeface="M+ 2p" panose="020B0503020203020204" pitchFamily="50" charset="-128"/>
                <a:cs typeface="M+ 2p" panose="020B0503020203020204" pitchFamily="50" charset="-128"/>
              </a:rPr>
              <a:t>AL18036</a:t>
            </a:r>
            <a:r>
              <a:rPr lang="ja-JP" altLang="en-US" sz="1200" dirty="0">
                <a:latin typeface="M+ 2p" panose="020B0503020203020204" pitchFamily="50" charset="-128"/>
                <a:ea typeface="M+ 2p" panose="020B0503020203020204" pitchFamily="50" charset="-128"/>
                <a:cs typeface="M+ 2p" panose="020B0503020203020204" pitchFamily="50" charset="-128"/>
              </a:rPr>
              <a:t>の片岡が発表させていただきます。</a:t>
            </a:r>
            <a:br>
              <a:rPr lang="en-US" altLang="ja-JP" sz="1200" dirty="0">
                <a:latin typeface="M+ 2p" panose="020B0503020203020204" pitchFamily="50" charset="-128"/>
                <a:ea typeface="M+ 2p" panose="020B0503020203020204" pitchFamily="50" charset="-128"/>
                <a:cs typeface="M+ 2p" panose="020B0503020203020204" pitchFamily="50" charset="-128"/>
              </a:rPr>
            </a:br>
            <a:r>
              <a:rPr lang="ja-JP" altLang="en-US" sz="1200" dirty="0">
                <a:latin typeface="M+ 2p" panose="020B0503020203020204" pitchFamily="50" charset="-128"/>
                <a:ea typeface="M+ 2p" panose="020B0503020203020204" pitchFamily="50" charset="-128"/>
                <a:cs typeface="M+ 2p" panose="020B0503020203020204" pitchFamily="50" charset="-128"/>
              </a:rPr>
              <a:t>よろしくお願いします。</a:t>
            </a:r>
            <a:endParaRPr kumimoji="1" lang="ja-JP" altLang="en-US" dirty="0"/>
          </a:p>
        </p:txBody>
      </p:sp>
      <p:sp>
        <p:nvSpPr>
          <p:cNvPr id="4" name="スライド番号プレースホルダー 3"/>
          <p:cNvSpPr>
            <a:spLocks noGrp="1"/>
          </p:cNvSpPr>
          <p:nvPr>
            <p:ph type="sldNum" sz="quarter" idx="5"/>
          </p:nvPr>
        </p:nvSpPr>
        <p:spPr/>
        <p:txBody>
          <a:bodyPr/>
          <a:lstStyle/>
          <a:p>
            <a:fld id="{C0E29C15-D41E-444C-B0D9-7DA9C2159D5E}" type="slidenum">
              <a:rPr kumimoji="1" lang="ja-JP" altLang="en-US" smtClean="0"/>
              <a:t>1</a:t>
            </a:fld>
            <a:endParaRPr kumimoji="1" lang="ja-JP" altLang="en-US"/>
          </a:p>
        </p:txBody>
      </p:sp>
    </p:spTree>
    <p:extLst>
      <p:ext uri="{BB962C8B-B14F-4D97-AF65-F5344CB8AC3E}">
        <p14:creationId xmlns:p14="http://schemas.microsoft.com/office/powerpoint/2010/main" val="2108386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実験の目的です。</a:t>
            </a:r>
            <a:endParaRPr kumimoji="1" lang="en-US" altLang="ja-JP" dirty="0"/>
          </a:p>
          <a:p>
            <a:r>
              <a:rPr kumimoji="1" lang="ja-JP" altLang="en-US" dirty="0"/>
              <a:t>カーソルの</a:t>
            </a:r>
            <a:r>
              <a:rPr kumimoji="1" lang="en-US" altLang="ja-JP" dirty="0"/>
              <a:t>”</a:t>
            </a:r>
            <a:r>
              <a:rPr kumimoji="1" lang="ja-JP" altLang="en-US" dirty="0"/>
              <a:t>ポインティング速度</a:t>
            </a:r>
            <a:r>
              <a:rPr kumimoji="1" lang="en-US" altLang="ja-JP" dirty="0"/>
              <a:t>”</a:t>
            </a:r>
            <a:r>
              <a:rPr kumimoji="1" lang="ja-JP" altLang="en-US" dirty="0"/>
              <a:t>の</a:t>
            </a:r>
            <a:r>
              <a:rPr kumimoji="1" lang="en-US" altLang="ja-JP" dirty="0"/>
              <a:t>”</a:t>
            </a:r>
            <a:r>
              <a:rPr kumimoji="1" lang="ja-JP" altLang="en-US" dirty="0"/>
              <a:t>向上</a:t>
            </a:r>
            <a:r>
              <a:rPr kumimoji="1" lang="en-US" altLang="ja-JP" dirty="0"/>
              <a:t>”</a:t>
            </a:r>
            <a:r>
              <a:rPr kumimoji="1" lang="ja-JP" altLang="en-US" dirty="0"/>
              <a:t>を目指します。</a:t>
            </a:r>
            <a:endParaRPr kumimoji="1" lang="en-US" altLang="ja-JP" dirty="0"/>
          </a:p>
          <a:p>
            <a:r>
              <a:rPr kumimoji="1" lang="ja-JP" altLang="en-US" dirty="0"/>
              <a:t>そのため、カーソルの</a:t>
            </a:r>
            <a:r>
              <a:rPr kumimoji="1" lang="en-US" altLang="ja-JP" dirty="0"/>
              <a:t>”2</a:t>
            </a:r>
            <a:r>
              <a:rPr kumimoji="1" lang="ja-JP" altLang="en-US" dirty="0"/>
              <a:t>つの</a:t>
            </a:r>
            <a:r>
              <a:rPr kumimoji="1" lang="en-US" altLang="ja-JP" dirty="0"/>
              <a:t>”</a:t>
            </a:r>
            <a:r>
              <a:rPr kumimoji="1" lang="ja-JP" altLang="en-US" dirty="0"/>
              <a:t>機能を提案します。</a:t>
            </a:r>
          </a:p>
        </p:txBody>
      </p:sp>
      <p:sp>
        <p:nvSpPr>
          <p:cNvPr id="4" name="スライド番号プレースホルダー 3"/>
          <p:cNvSpPr>
            <a:spLocks noGrp="1"/>
          </p:cNvSpPr>
          <p:nvPr>
            <p:ph type="sldNum" sz="quarter" idx="5"/>
          </p:nvPr>
        </p:nvSpPr>
        <p:spPr/>
        <p:txBody>
          <a:bodyPr/>
          <a:lstStyle/>
          <a:p>
            <a:fld id="{C0E29C15-D41E-444C-B0D9-7DA9C2159D5E}" type="slidenum">
              <a:rPr kumimoji="1" lang="ja-JP" altLang="en-US" smtClean="0"/>
              <a:t>3</a:t>
            </a:fld>
            <a:endParaRPr kumimoji="1" lang="ja-JP" altLang="en-US"/>
          </a:p>
        </p:txBody>
      </p:sp>
    </p:spTree>
    <p:extLst>
      <p:ext uri="{BB962C8B-B14F-4D97-AF65-F5344CB8AC3E}">
        <p14:creationId xmlns:p14="http://schemas.microsoft.com/office/powerpoint/2010/main" val="362853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提案手法のアプローチです。</a:t>
            </a:r>
            <a:endParaRPr kumimoji="1" lang="en-US" altLang="ja-JP" dirty="0"/>
          </a:p>
          <a:p>
            <a:r>
              <a:rPr kumimoji="1" lang="ja-JP" altLang="en-US" dirty="0"/>
              <a:t>左の図に示すように、カーソルを ボタンに向けて速く動かすと、</a:t>
            </a:r>
            <a:endParaRPr kumimoji="1" lang="en-US" altLang="ja-JP" dirty="0"/>
          </a:p>
          <a:p>
            <a:r>
              <a:rPr kumimoji="1" lang="ja-JP" altLang="en-US" dirty="0"/>
              <a:t>（クリック）</a:t>
            </a:r>
            <a:endParaRPr kumimoji="1" lang="en-US" altLang="ja-JP" dirty="0"/>
          </a:p>
          <a:p>
            <a:r>
              <a:rPr kumimoji="1" lang="ja-JP" altLang="en-US" dirty="0"/>
              <a:t>行き過ぎて　戻す必要がでてきまして、ここで タイムロスが 生まれます。</a:t>
            </a:r>
            <a:endParaRPr kumimoji="1" lang="en-US" altLang="ja-JP" dirty="0"/>
          </a:p>
          <a:p>
            <a:r>
              <a:rPr kumimoji="1" lang="ja-JP" altLang="en-US" dirty="0"/>
              <a:t>そこで、</a:t>
            </a:r>
            <a:endParaRPr kumimoji="1" lang="en-US" altLang="ja-JP" dirty="0"/>
          </a:p>
          <a:p>
            <a:r>
              <a:rPr kumimoji="1" lang="ja-JP" altLang="en-US" dirty="0"/>
              <a:t>（クリック）</a:t>
            </a:r>
            <a:endParaRPr kumimoji="1" lang="en-US" altLang="ja-JP" dirty="0"/>
          </a:p>
          <a:p>
            <a:r>
              <a:rPr kumimoji="1" lang="ja-JP" altLang="en-US" dirty="0"/>
              <a:t>ボタンの上でカーソルを“遅く</a:t>
            </a:r>
            <a:r>
              <a:rPr kumimoji="1" lang="en-US" altLang="ja-JP" dirty="0"/>
              <a:t>”</a:t>
            </a:r>
            <a:r>
              <a:rPr kumimoji="1" lang="ja-JP" altLang="en-US" dirty="0"/>
              <a:t>することで、カーソルを</a:t>
            </a:r>
            <a:r>
              <a:rPr kumimoji="1" lang="en-US" altLang="ja-JP" dirty="0"/>
              <a:t>”</a:t>
            </a:r>
            <a:r>
              <a:rPr kumimoji="1" lang="ja-JP" altLang="en-US" dirty="0"/>
              <a:t>戻す</a:t>
            </a:r>
            <a:r>
              <a:rPr kumimoji="1" lang="en-US" altLang="ja-JP" dirty="0"/>
              <a:t>”</a:t>
            </a:r>
            <a:r>
              <a:rPr kumimoji="1" lang="ja-JP" altLang="en-US" dirty="0"/>
              <a:t>必要がなくなり、速度の向上が見込めると考えました。</a:t>
            </a:r>
            <a:endParaRPr kumimoji="1" lang="en-US" altLang="ja-JP" dirty="0"/>
          </a:p>
          <a:p>
            <a:endParaRPr kumimoji="1" lang="en-US" altLang="ja-JP" dirty="0"/>
          </a:p>
          <a:p>
            <a:r>
              <a:rPr kumimoji="1" lang="ja-JP" altLang="en-US" dirty="0"/>
              <a:t>また、右のようにカーソルを</a:t>
            </a:r>
            <a:r>
              <a:rPr kumimoji="1" lang="en-US" altLang="ja-JP" dirty="0"/>
              <a:t>”</a:t>
            </a:r>
            <a:r>
              <a:rPr kumimoji="1" lang="ja-JP" altLang="en-US" dirty="0"/>
              <a:t>遅く</a:t>
            </a:r>
            <a:r>
              <a:rPr kumimoji="1" lang="en-US" altLang="ja-JP" dirty="0"/>
              <a:t>”</a:t>
            </a:r>
            <a:r>
              <a:rPr kumimoji="1" lang="ja-JP" altLang="en-US" dirty="0"/>
              <a:t>動かすと、</a:t>
            </a:r>
            <a:endParaRPr kumimoji="1" lang="en-US" altLang="ja-JP" dirty="0"/>
          </a:p>
          <a:p>
            <a:r>
              <a:rPr kumimoji="1" lang="ja-JP" altLang="en-US" dirty="0"/>
              <a:t>（クリック）</a:t>
            </a:r>
            <a:br>
              <a:rPr kumimoji="1" lang="en-US" altLang="ja-JP" dirty="0"/>
            </a:br>
            <a:r>
              <a:rPr kumimoji="1" lang="ja-JP" altLang="en-US" dirty="0"/>
              <a:t>このように</a:t>
            </a:r>
            <a:r>
              <a:rPr kumimoji="1" lang="en-US" altLang="ja-JP" dirty="0"/>
              <a:t>”</a:t>
            </a:r>
            <a:r>
              <a:rPr kumimoji="1" lang="ja-JP" altLang="en-US" dirty="0"/>
              <a:t>追加で動かす</a:t>
            </a:r>
            <a:r>
              <a:rPr kumimoji="1" lang="en-US" altLang="ja-JP" dirty="0"/>
              <a:t>”</a:t>
            </a:r>
            <a:r>
              <a:rPr kumimoji="1" lang="ja-JP" altLang="en-US" dirty="0"/>
              <a:t>タイムロスが生じますので、</a:t>
            </a:r>
            <a:endParaRPr kumimoji="1" lang="en-US" altLang="ja-JP" dirty="0"/>
          </a:p>
          <a:p>
            <a:r>
              <a:rPr kumimoji="1" lang="ja-JP" altLang="en-US" dirty="0"/>
              <a:t>（クリック）</a:t>
            </a:r>
            <a:endParaRPr kumimoji="1" lang="en-US" altLang="ja-JP" dirty="0"/>
          </a:p>
          <a:p>
            <a:r>
              <a:rPr kumimoji="1" lang="ja-JP" altLang="en-US" dirty="0"/>
              <a:t>ボタン</a:t>
            </a:r>
            <a:r>
              <a:rPr kumimoji="1" lang="en-US" altLang="ja-JP" dirty="0"/>
              <a:t>”</a:t>
            </a:r>
            <a:r>
              <a:rPr kumimoji="1" lang="ja-JP" altLang="en-US" dirty="0"/>
              <a:t>外</a:t>
            </a:r>
            <a:r>
              <a:rPr kumimoji="1" lang="en-US" altLang="ja-JP" dirty="0"/>
              <a:t>”</a:t>
            </a:r>
            <a:r>
              <a:rPr kumimoji="1" lang="ja-JP" altLang="en-US" dirty="0"/>
              <a:t>の方では、カーソルを</a:t>
            </a:r>
            <a:r>
              <a:rPr kumimoji="1" lang="en-US" altLang="ja-JP" dirty="0"/>
              <a:t>”</a:t>
            </a:r>
            <a:r>
              <a:rPr kumimoji="1" lang="ja-JP" altLang="en-US" dirty="0"/>
              <a:t>速くする</a:t>
            </a:r>
            <a:r>
              <a:rPr kumimoji="1" lang="en-US" altLang="ja-JP" dirty="0"/>
              <a:t>”</a:t>
            </a:r>
            <a:r>
              <a:rPr kumimoji="1" lang="ja-JP" altLang="en-US" dirty="0"/>
              <a:t>手法も同時に提案します。</a:t>
            </a:r>
            <a:endParaRPr kumimoji="1" lang="en-US" altLang="ja-JP" dirty="0"/>
          </a:p>
          <a:p>
            <a:r>
              <a:rPr kumimoji="1" lang="ja-JP" altLang="en-US" dirty="0"/>
              <a:t>右の手法にはカーソルの</a:t>
            </a:r>
            <a:r>
              <a:rPr kumimoji="1" lang="en-US" altLang="ja-JP" dirty="0"/>
              <a:t>”</a:t>
            </a:r>
            <a:r>
              <a:rPr kumimoji="1" lang="ja-JP" altLang="en-US" dirty="0"/>
              <a:t>ブレーキ</a:t>
            </a:r>
            <a:r>
              <a:rPr kumimoji="1" lang="en-US" altLang="ja-JP" dirty="0"/>
              <a:t>”</a:t>
            </a:r>
            <a:r>
              <a:rPr kumimoji="1" lang="ja-JP" altLang="en-US" dirty="0"/>
              <a:t>が必要なので、右の実装は左の実装をベースにしています。</a:t>
            </a:r>
          </a:p>
        </p:txBody>
      </p:sp>
      <p:sp>
        <p:nvSpPr>
          <p:cNvPr id="4" name="スライド番号プレースホルダー 3"/>
          <p:cNvSpPr>
            <a:spLocks noGrp="1"/>
          </p:cNvSpPr>
          <p:nvPr>
            <p:ph type="sldNum" sz="quarter" idx="5"/>
          </p:nvPr>
        </p:nvSpPr>
        <p:spPr/>
        <p:txBody>
          <a:bodyPr/>
          <a:lstStyle/>
          <a:p>
            <a:fld id="{C0E29C15-D41E-444C-B0D9-7DA9C2159D5E}" type="slidenum">
              <a:rPr kumimoji="1" lang="ja-JP" altLang="en-US" smtClean="0"/>
              <a:t>4</a:t>
            </a:fld>
            <a:endParaRPr kumimoji="1" lang="ja-JP" altLang="en-US"/>
          </a:p>
        </p:txBody>
      </p:sp>
    </p:spTree>
    <p:extLst>
      <p:ext uri="{BB962C8B-B14F-4D97-AF65-F5344CB8AC3E}">
        <p14:creationId xmlns:p14="http://schemas.microsoft.com/office/powerpoint/2010/main" val="981965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実装したものがこちらです。</a:t>
            </a:r>
            <a:endParaRPr kumimoji="1" lang="en-US" altLang="ja-JP" dirty="0"/>
          </a:p>
          <a:p>
            <a:r>
              <a:rPr kumimoji="1" lang="ja-JP" altLang="en-US" dirty="0"/>
              <a:t>ボタン</a:t>
            </a:r>
            <a:r>
              <a:rPr kumimoji="1" lang="en-US" altLang="ja-JP" dirty="0"/>
              <a:t>”</a:t>
            </a:r>
            <a:r>
              <a:rPr kumimoji="1" lang="ja-JP" altLang="en-US" dirty="0"/>
              <a:t>外</a:t>
            </a:r>
            <a:r>
              <a:rPr kumimoji="1" lang="en-US" altLang="ja-JP" dirty="0"/>
              <a:t>”</a:t>
            </a:r>
            <a:r>
              <a:rPr kumimoji="1" lang="ja-JP" altLang="en-US" dirty="0"/>
              <a:t>で速く、ボタン</a:t>
            </a:r>
            <a:r>
              <a:rPr kumimoji="1" lang="en-US" altLang="ja-JP" dirty="0"/>
              <a:t>”</a:t>
            </a:r>
            <a:r>
              <a:rPr kumimoji="1" lang="ja-JP" altLang="en-US" dirty="0"/>
              <a:t>内</a:t>
            </a:r>
            <a:r>
              <a:rPr kumimoji="1" lang="en-US" altLang="ja-JP" dirty="0"/>
              <a:t>”</a:t>
            </a:r>
            <a:r>
              <a:rPr kumimoji="1" lang="ja-JP" altLang="en-US" dirty="0"/>
              <a:t>で</a:t>
            </a:r>
            <a:r>
              <a:rPr kumimoji="1" lang="en-US" altLang="ja-JP" dirty="0"/>
              <a:t>”</a:t>
            </a:r>
            <a:r>
              <a:rPr kumimoji="1" lang="ja-JP" altLang="en-US" dirty="0"/>
              <a:t>遅く</a:t>
            </a:r>
            <a:r>
              <a:rPr kumimoji="1" lang="en-US" altLang="ja-JP" dirty="0"/>
              <a:t>”</a:t>
            </a:r>
            <a:r>
              <a:rPr kumimoji="1" lang="ja-JP" altLang="en-US" dirty="0"/>
              <a:t>なっていることが わかるかと思います。</a:t>
            </a:r>
            <a:endParaRPr kumimoji="1" lang="en-US" altLang="ja-JP" dirty="0"/>
          </a:p>
          <a:p>
            <a:r>
              <a:rPr kumimoji="1" lang="ja-JP" altLang="en-US" dirty="0"/>
              <a:t>（クリック）</a:t>
            </a:r>
            <a:endParaRPr kumimoji="1" lang="en-US" altLang="ja-JP" dirty="0"/>
          </a:p>
          <a:p>
            <a:r>
              <a:rPr kumimoji="1" lang="ja-JP" altLang="en-US"/>
              <a:t>これを</a:t>
            </a:r>
            <a:r>
              <a:rPr kumimoji="1" lang="ja-JP" altLang="en-US" dirty="0"/>
              <a:t>右のように、同じ距離で、様々な角度でクリックしていき、</a:t>
            </a:r>
            <a:r>
              <a:rPr kumimoji="1" lang="en-US" altLang="ja-JP" dirty="0"/>
              <a:t>2</a:t>
            </a:r>
            <a:r>
              <a:rPr kumimoji="1" lang="ja-JP" altLang="en-US" dirty="0"/>
              <a:t>点の間のポインティング時間を計測しました。</a:t>
            </a:r>
            <a:endParaRPr kumimoji="1" lang="en-US" altLang="ja-JP" dirty="0"/>
          </a:p>
          <a:p>
            <a:endParaRPr kumimoji="1" lang="en-US" altLang="ja-JP" dirty="0"/>
          </a:p>
          <a:p>
            <a:r>
              <a:rPr kumimoji="1" lang="en-US" altLang="ja-JP" dirty="0"/>
              <a:t>2</a:t>
            </a:r>
            <a:r>
              <a:rPr kumimoji="1" lang="ja-JP" altLang="en-US" dirty="0"/>
              <a:t>手法に加えて、</a:t>
            </a:r>
            <a:r>
              <a:rPr kumimoji="1" lang="en-US" altLang="ja-JP" dirty="0"/>
              <a:t>”</a:t>
            </a:r>
            <a:r>
              <a:rPr kumimoji="1" lang="ja-JP" altLang="en-US" dirty="0"/>
              <a:t>速度を変えない手法</a:t>
            </a:r>
            <a:r>
              <a:rPr kumimoji="1" lang="en-US" altLang="ja-JP" dirty="0"/>
              <a:t>”</a:t>
            </a:r>
            <a:r>
              <a:rPr kumimoji="1" lang="ja-JP" altLang="en-US" dirty="0"/>
              <a:t>も実装しました。</a:t>
            </a:r>
            <a:endParaRPr kumimoji="1" lang="en-US" altLang="ja-JP" dirty="0"/>
          </a:p>
          <a:p>
            <a:r>
              <a:rPr kumimoji="1" lang="en-US" altLang="ja-JP" dirty="0"/>
              <a:t>16</a:t>
            </a:r>
            <a:r>
              <a:rPr kumimoji="1" lang="ja-JP" altLang="en-US" dirty="0"/>
              <a:t>セットを</a:t>
            </a:r>
            <a:r>
              <a:rPr kumimoji="1" lang="en-US" altLang="ja-JP" dirty="0"/>
              <a:t>3</a:t>
            </a:r>
            <a:r>
              <a:rPr kumimoji="1" lang="ja-JP" altLang="en-US" dirty="0"/>
              <a:t>手法分、これを被験者</a:t>
            </a:r>
            <a:r>
              <a:rPr kumimoji="1" lang="en-US" altLang="ja-JP" dirty="0"/>
              <a:t>3</a:t>
            </a:r>
            <a:r>
              <a:rPr kumimoji="1" lang="ja-JP" altLang="en-US" dirty="0"/>
              <a:t>名分だけ計測しました。</a:t>
            </a:r>
          </a:p>
        </p:txBody>
      </p:sp>
      <p:sp>
        <p:nvSpPr>
          <p:cNvPr id="4" name="スライド番号プレースホルダー 3"/>
          <p:cNvSpPr>
            <a:spLocks noGrp="1"/>
          </p:cNvSpPr>
          <p:nvPr>
            <p:ph type="sldNum" sz="quarter" idx="5"/>
          </p:nvPr>
        </p:nvSpPr>
        <p:spPr/>
        <p:txBody>
          <a:bodyPr/>
          <a:lstStyle/>
          <a:p>
            <a:fld id="{C0E29C15-D41E-444C-B0D9-7DA9C2159D5E}" type="slidenum">
              <a:rPr kumimoji="1" lang="ja-JP" altLang="en-US" smtClean="0"/>
              <a:t>5</a:t>
            </a:fld>
            <a:endParaRPr kumimoji="1" lang="ja-JP" altLang="en-US"/>
          </a:p>
        </p:txBody>
      </p:sp>
    </p:spTree>
    <p:extLst>
      <p:ext uri="{BB962C8B-B14F-4D97-AF65-F5344CB8AC3E}">
        <p14:creationId xmlns:p14="http://schemas.microsoft.com/office/powerpoint/2010/main" val="2830451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実験結果の分析です。</a:t>
            </a:r>
            <a:endParaRPr kumimoji="1" lang="en-US" altLang="ja-JP" dirty="0"/>
          </a:p>
          <a:p>
            <a:r>
              <a:rPr kumimoji="1" lang="ja-JP" altLang="en-US" dirty="0"/>
              <a:t>被験者間のポインティング時間を箱ひげ図に起こすと、分散の差が大きそうな印象を受ける図ができました。</a:t>
            </a:r>
            <a:endParaRPr kumimoji="1" lang="en-US" altLang="ja-JP" dirty="0"/>
          </a:p>
          <a:p>
            <a:endParaRPr kumimoji="1" lang="en-US" altLang="ja-JP" dirty="0"/>
          </a:p>
          <a:p>
            <a:r>
              <a:rPr kumimoji="1" lang="ja-JP" altLang="en-US" dirty="0"/>
              <a:t>等分散かどうかはどの</a:t>
            </a:r>
            <a:r>
              <a:rPr kumimoji="1" lang="en-US" altLang="ja-JP" dirty="0"/>
              <a:t>t</a:t>
            </a:r>
            <a:r>
              <a:rPr kumimoji="1" lang="ja-JP" altLang="en-US" dirty="0"/>
              <a:t>検定を使うかに関わってくるので、サンプルをより多く集めて等分散の検定を行う必要があるなと考えています。</a:t>
            </a:r>
            <a:endParaRPr kumimoji="1" lang="en-US" altLang="ja-JP" dirty="0"/>
          </a:p>
          <a:p>
            <a:r>
              <a:rPr kumimoji="1" lang="ja-JP" altLang="en-US" dirty="0"/>
              <a:t>今回は等分散を仮定して</a:t>
            </a:r>
            <a:r>
              <a:rPr kumimoji="1" lang="en-US" altLang="ja-JP" dirty="0"/>
              <a:t>t</a:t>
            </a:r>
            <a:r>
              <a:rPr kumimoji="1" lang="ja-JP" altLang="en-US" dirty="0"/>
              <a:t>検定を行いました。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C0E29C15-D41E-444C-B0D9-7DA9C2159D5E}" type="slidenum">
              <a:rPr kumimoji="1" lang="ja-JP" altLang="en-US" smtClean="0"/>
              <a:t>7</a:t>
            </a:fld>
            <a:endParaRPr kumimoji="1" lang="ja-JP" altLang="en-US"/>
          </a:p>
        </p:txBody>
      </p:sp>
    </p:spTree>
    <p:extLst>
      <p:ext uri="{BB962C8B-B14F-4D97-AF65-F5344CB8AC3E}">
        <p14:creationId xmlns:p14="http://schemas.microsoft.com/office/powerpoint/2010/main" val="923288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測定結果から、どの手法も 時間の 平均と</a:t>
            </a:r>
            <a:r>
              <a:rPr kumimoji="1" lang="en-US" altLang="ja-JP" dirty="0"/>
              <a:t> </a:t>
            </a:r>
            <a:r>
              <a:rPr kumimoji="1" lang="ja-JP" altLang="en-US" dirty="0"/>
              <a:t>分散が</a:t>
            </a:r>
            <a:r>
              <a:rPr kumimoji="1" lang="en-US" altLang="ja-JP" dirty="0"/>
              <a:t> </a:t>
            </a:r>
            <a:r>
              <a:rPr kumimoji="1" lang="ja-JP" altLang="en-US" dirty="0"/>
              <a:t>近しいことが わかりました。</a:t>
            </a:r>
            <a:endParaRPr kumimoji="1" lang="en-US" altLang="ja-JP" dirty="0"/>
          </a:p>
          <a:p>
            <a:r>
              <a:rPr kumimoji="1" lang="ja-JP" altLang="en-US" dirty="0"/>
              <a:t>従って</a:t>
            </a:r>
            <a:r>
              <a:rPr kumimoji="1" lang="en-US" altLang="ja-JP" dirty="0"/>
              <a:t>2</a:t>
            </a:r>
            <a:r>
              <a:rPr kumimoji="1" lang="ja-JP" altLang="en-US" dirty="0"/>
              <a:t>手法の速さは、何も調節しない手法と比べ、大きくも小さくもなっていなさそうです。</a:t>
            </a:r>
            <a:endParaRPr kumimoji="1" lang="en-US" altLang="ja-JP" dirty="0"/>
          </a:p>
          <a:p>
            <a:endParaRPr kumimoji="1" lang="en-US" altLang="ja-JP" dirty="0"/>
          </a:p>
          <a:p>
            <a:r>
              <a:rPr kumimoji="1" lang="ja-JP" altLang="en-US" dirty="0"/>
              <a:t>等分散に近いので、これから行う</a:t>
            </a:r>
            <a:r>
              <a:rPr kumimoji="1" lang="en-US" altLang="ja-JP" dirty="0"/>
              <a:t>t</a:t>
            </a:r>
            <a:r>
              <a:rPr kumimoji="1" lang="ja-JP" altLang="en-US" dirty="0"/>
              <a:t>検定の精度は良いものだと考えられます。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C0E29C15-D41E-444C-B0D9-7DA9C2159D5E}" type="slidenum">
              <a:rPr kumimoji="1" lang="ja-JP" altLang="en-US" smtClean="0"/>
              <a:t>8</a:t>
            </a:fld>
            <a:endParaRPr kumimoji="1" lang="ja-JP" altLang="en-US"/>
          </a:p>
        </p:txBody>
      </p:sp>
    </p:spTree>
    <p:extLst>
      <p:ext uri="{BB962C8B-B14F-4D97-AF65-F5344CB8AC3E}">
        <p14:creationId xmlns:p14="http://schemas.microsoft.com/office/powerpoint/2010/main" val="1313690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dirty="0"/>
              <a:t>手法の測定時間を</a:t>
            </a:r>
            <a:r>
              <a:rPr kumimoji="1" lang="en-US" altLang="ja-JP" dirty="0"/>
              <a:t>t</a:t>
            </a:r>
            <a:r>
              <a:rPr kumimoji="1" lang="ja-JP" altLang="en-US" dirty="0"/>
              <a:t>検定した結果、どの検定も、手法ごとに 速度に有意差があるとは いえないことがわかりました。</a:t>
            </a:r>
          </a:p>
        </p:txBody>
      </p:sp>
      <p:sp>
        <p:nvSpPr>
          <p:cNvPr id="4" name="スライド番号プレースホルダー 3"/>
          <p:cNvSpPr>
            <a:spLocks noGrp="1"/>
          </p:cNvSpPr>
          <p:nvPr>
            <p:ph type="sldNum" sz="quarter" idx="5"/>
          </p:nvPr>
        </p:nvSpPr>
        <p:spPr/>
        <p:txBody>
          <a:bodyPr/>
          <a:lstStyle/>
          <a:p>
            <a:fld id="{C0E29C15-D41E-444C-B0D9-7DA9C2159D5E}" type="slidenum">
              <a:rPr kumimoji="1" lang="ja-JP" altLang="en-US" smtClean="0"/>
              <a:t>9</a:t>
            </a:fld>
            <a:endParaRPr kumimoji="1" lang="ja-JP" altLang="en-US"/>
          </a:p>
        </p:txBody>
      </p:sp>
    </p:spTree>
    <p:extLst>
      <p:ext uri="{BB962C8B-B14F-4D97-AF65-F5344CB8AC3E}">
        <p14:creationId xmlns:p14="http://schemas.microsoft.com/office/powerpoint/2010/main" val="3290134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まとめです。</a:t>
            </a:r>
            <a:endParaRPr kumimoji="1" lang="en-US" altLang="ja-JP" dirty="0"/>
          </a:p>
          <a:p>
            <a:r>
              <a:rPr kumimoji="1" lang="ja-JP" altLang="en-US" dirty="0"/>
              <a:t>結果として、</a:t>
            </a:r>
            <a:r>
              <a:rPr kumimoji="1" lang="en-US" altLang="ja-JP" dirty="0"/>
              <a:t>2</a:t>
            </a:r>
            <a:r>
              <a:rPr kumimoji="1" lang="ja-JP" altLang="en-US" dirty="0"/>
              <a:t>手法による速度向上は有意に認められませんでした。</a:t>
            </a:r>
            <a:endParaRPr kumimoji="1" lang="en-US" altLang="ja-JP" dirty="0"/>
          </a:p>
          <a:p>
            <a:r>
              <a:rPr kumimoji="1" lang="ja-JP" altLang="en-US" dirty="0"/>
              <a:t>しかし逆に言えば、慣れない機能を使っているにも関わらず、有意にスピードが落ちた という結果にもなっていません。</a:t>
            </a:r>
            <a:endParaRPr kumimoji="1" lang="en-US" altLang="ja-JP" dirty="0"/>
          </a:p>
          <a:p>
            <a:endParaRPr kumimoji="1" lang="en-US" altLang="ja-JP" dirty="0"/>
          </a:p>
          <a:p>
            <a:r>
              <a:rPr kumimoji="1" lang="ja-JP" altLang="en-US" dirty="0"/>
              <a:t>従って今後の課題として、提案手法に慣れたら“速度が向上するか”という検証をすべきだと考えています。</a:t>
            </a:r>
            <a:endParaRPr kumimoji="1" lang="en-US" altLang="ja-JP" dirty="0"/>
          </a:p>
          <a:p>
            <a:r>
              <a:rPr kumimoji="1" lang="ja-JP" altLang="en-US" dirty="0"/>
              <a:t>被験者へのヒアリングからも、今回のデータだけでは、提案手法は否定しきれないものだと考えています。</a:t>
            </a:r>
            <a:endParaRPr kumimoji="1" lang="en-US" altLang="ja-JP" dirty="0"/>
          </a:p>
          <a:p>
            <a:endParaRPr kumimoji="1" lang="en-US" altLang="ja-JP" dirty="0"/>
          </a:p>
          <a:p>
            <a:r>
              <a:rPr kumimoji="1" lang="ja-JP" altLang="en-US" dirty="0"/>
              <a:t>発表は以上です。</a:t>
            </a:r>
            <a:endParaRPr kumimoji="1" lang="en-US" altLang="ja-JP" dirty="0"/>
          </a:p>
          <a:p>
            <a:r>
              <a:rPr kumimoji="1" lang="ja-JP" altLang="en-US" dirty="0"/>
              <a:t>ありがとうございました。</a:t>
            </a:r>
          </a:p>
        </p:txBody>
      </p:sp>
      <p:sp>
        <p:nvSpPr>
          <p:cNvPr id="4" name="スライド番号プレースホルダー 3"/>
          <p:cNvSpPr>
            <a:spLocks noGrp="1"/>
          </p:cNvSpPr>
          <p:nvPr>
            <p:ph type="sldNum" sz="quarter" idx="5"/>
          </p:nvPr>
        </p:nvSpPr>
        <p:spPr/>
        <p:txBody>
          <a:bodyPr/>
          <a:lstStyle/>
          <a:p>
            <a:fld id="{C0E29C15-D41E-444C-B0D9-7DA9C2159D5E}" type="slidenum">
              <a:rPr kumimoji="1" lang="ja-JP" altLang="en-US" smtClean="0"/>
              <a:t>10</a:t>
            </a:fld>
            <a:endParaRPr kumimoji="1" lang="ja-JP" altLang="en-US"/>
          </a:p>
        </p:txBody>
      </p:sp>
    </p:spTree>
    <p:extLst>
      <p:ext uri="{BB962C8B-B14F-4D97-AF65-F5344CB8AC3E}">
        <p14:creationId xmlns:p14="http://schemas.microsoft.com/office/powerpoint/2010/main" val="3789617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8" name="図 7" descr="名称未設定 1.jpg"/>
          <p:cNvPicPr>
            <a:picLocks noChangeAspect="1"/>
          </p:cNvPicPr>
          <p:nvPr userDrawn="1"/>
        </p:nvPicPr>
        <p:blipFill rotWithShape="1">
          <a:blip r:embed="rId2"/>
          <a:srcRect b="5721"/>
          <a:stretch/>
        </p:blipFill>
        <p:spPr>
          <a:xfrm>
            <a:off x="3960986" y="1836415"/>
            <a:ext cx="10082213" cy="7561263"/>
          </a:xfrm>
          <a:prstGeom prst="rect">
            <a:avLst/>
          </a:prstGeom>
        </p:spPr>
      </p:pic>
      <p:sp>
        <p:nvSpPr>
          <p:cNvPr id="2" name="タイトル 1"/>
          <p:cNvSpPr>
            <a:spLocks noGrp="1"/>
          </p:cNvSpPr>
          <p:nvPr>
            <p:ph type="ctrTitle"/>
          </p:nvPr>
        </p:nvSpPr>
        <p:spPr>
          <a:xfrm>
            <a:off x="628104" y="1476376"/>
            <a:ext cx="8893897" cy="1512169"/>
          </a:xfrm>
        </p:spPr>
        <p:txBody>
          <a:bodyPr>
            <a:noAutofit/>
          </a:bodyPr>
          <a:lstStyle>
            <a:lvl1pPr algn="l">
              <a:defRPr sz="6000" b="0">
                <a:solidFill>
                  <a:schemeClr val="tx1">
                    <a:lumMod val="75000"/>
                    <a:lumOff val="25000"/>
                  </a:schemeClr>
                </a:solidFill>
                <a:latin typeface="+mj-lt"/>
                <a:ea typeface="+mn-ea"/>
              </a:defRPr>
            </a:lvl1pPr>
          </a:lstStyle>
          <a:p>
            <a:r>
              <a:rPr kumimoji="1" lang="ja-JP" altLang="en-US" dirty="0"/>
              <a:t>マスター タイトルの書式設定</a:t>
            </a:r>
          </a:p>
        </p:txBody>
      </p:sp>
      <p:sp>
        <p:nvSpPr>
          <p:cNvPr id="3" name="サブタイトル 2"/>
          <p:cNvSpPr>
            <a:spLocks noGrp="1"/>
          </p:cNvSpPr>
          <p:nvPr>
            <p:ph type="subTitle" idx="1"/>
          </p:nvPr>
        </p:nvSpPr>
        <p:spPr>
          <a:xfrm>
            <a:off x="628104" y="2988544"/>
            <a:ext cx="8893897" cy="576064"/>
          </a:xfrm>
        </p:spPr>
        <p:txBody>
          <a:bodyPr>
            <a:noAutofit/>
          </a:bodyPr>
          <a:lstStyle>
            <a:lvl1pPr marL="0" indent="0" algn="l">
              <a:buNone/>
              <a:defRPr sz="3200" b="0">
                <a:solidFill>
                  <a:schemeClr val="tx1">
                    <a:lumMod val="75000"/>
                    <a:lumOff val="25000"/>
                  </a:schemeClr>
                </a:solidFill>
                <a:latin typeface="+mn-ea"/>
                <a:ea typeface="+mn-ea"/>
              </a:defRPr>
            </a:lvl1pPr>
            <a:lvl2pPr marL="491697" indent="0" algn="ctr">
              <a:buNone/>
              <a:defRPr>
                <a:solidFill>
                  <a:schemeClr val="tx1">
                    <a:tint val="75000"/>
                  </a:schemeClr>
                </a:solidFill>
              </a:defRPr>
            </a:lvl2pPr>
            <a:lvl3pPr marL="983393" indent="0" algn="ctr">
              <a:buNone/>
              <a:defRPr>
                <a:solidFill>
                  <a:schemeClr val="tx1">
                    <a:tint val="75000"/>
                  </a:schemeClr>
                </a:solidFill>
              </a:defRPr>
            </a:lvl3pPr>
            <a:lvl4pPr marL="1475090" indent="0" algn="ctr">
              <a:buNone/>
              <a:defRPr>
                <a:solidFill>
                  <a:schemeClr val="tx1">
                    <a:tint val="75000"/>
                  </a:schemeClr>
                </a:solidFill>
              </a:defRPr>
            </a:lvl4pPr>
            <a:lvl5pPr marL="1966786" indent="0" algn="ctr">
              <a:buNone/>
              <a:defRPr>
                <a:solidFill>
                  <a:schemeClr val="tx1">
                    <a:tint val="75000"/>
                  </a:schemeClr>
                </a:solidFill>
              </a:defRPr>
            </a:lvl5pPr>
            <a:lvl6pPr marL="2458483" indent="0" algn="ctr">
              <a:buNone/>
              <a:defRPr>
                <a:solidFill>
                  <a:schemeClr val="tx1">
                    <a:tint val="75000"/>
                  </a:schemeClr>
                </a:solidFill>
              </a:defRPr>
            </a:lvl6pPr>
            <a:lvl7pPr marL="2950180" indent="0" algn="ctr">
              <a:buNone/>
              <a:defRPr>
                <a:solidFill>
                  <a:schemeClr val="tx1">
                    <a:tint val="75000"/>
                  </a:schemeClr>
                </a:solidFill>
              </a:defRPr>
            </a:lvl7pPr>
            <a:lvl8pPr marL="3441876" indent="0" algn="ctr">
              <a:buNone/>
              <a:defRPr>
                <a:solidFill>
                  <a:schemeClr val="tx1">
                    <a:tint val="75000"/>
                  </a:schemeClr>
                </a:solidFill>
              </a:defRPr>
            </a:lvl8pPr>
            <a:lvl9pPr marL="3933573" indent="0" algn="ctr">
              <a:buNone/>
              <a:defRPr>
                <a:solidFill>
                  <a:schemeClr val="tx1">
                    <a:tint val="75000"/>
                  </a:schemeClr>
                </a:solidFill>
              </a:defRPr>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p:txBody>
          <a:bodyPr/>
          <a:lstStyle>
            <a:lvl1pPr>
              <a:defRPr>
                <a:latin typeface="メイリオ" pitchFamily="50" charset="-128"/>
                <a:ea typeface="メイリオ" pitchFamily="50" charset="-128"/>
              </a:defRPr>
            </a:lvl1pPr>
          </a:lstStyle>
          <a:p>
            <a:fld id="{0440B2DC-D72A-46C7-AFC3-CDFCECD6864D}" type="datetime1">
              <a:rPr lang="ja-JP" altLang="en-US" smtClean="0"/>
              <a:t>2020/11/18</a:t>
            </a:fld>
            <a:endParaRPr lang="ja-JP" altLang="en-US"/>
          </a:p>
        </p:txBody>
      </p:sp>
      <p:sp>
        <p:nvSpPr>
          <p:cNvPr id="5" name="フッター プレースホルダー 4"/>
          <p:cNvSpPr>
            <a:spLocks noGrp="1"/>
          </p:cNvSpPr>
          <p:nvPr>
            <p:ph type="ftr" sz="quarter" idx="11"/>
          </p:nvPr>
        </p:nvSpPr>
        <p:spPr/>
        <p:txBody>
          <a:bodyPr/>
          <a:lstStyle>
            <a:lvl1pPr>
              <a:defRPr>
                <a:latin typeface="メイリオ" pitchFamily="50" charset="-128"/>
                <a:ea typeface="メイリオ" pitchFamily="50"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sz="2263">
                <a:latin typeface="メイリオ" pitchFamily="50" charset="-128"/>
                <a:ea typeface="メイリオ" pitchFamily="50" charset="-128"/>
              </a:defRPr>
            </a:lvl1pPr>
          </a:lstStyle>
          <a:p>
            <a:endParaRPr lang="ja-JP" altLang="en-US" dirty="0"/>
          </a:p>
        </p:txBody>
      </p:sp>
    </p:spTree>
    <p:extLst>
      <p:ext uri="{BB962C8B-B14F-4D97-AF65-F5344CB8AC3E}">
        <p14:creationId xmlns:p14="http://schemas.microsoft.com/office/powerpoint/2010/main" val="3600608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pic>
        <p:nvPicPr>
          <p:cNvPr id="9" name="図 8" descr="名称未設定 3.jpg"/>
          <p:cNvPicPr>
            <a:picLocks noChangeAspect="1"/>
          </p:cNvPicPr>
          <p:nvPr userDrawn="1"/>
        </p:nvPicPr>
        <p:blipFill>
          <a:blip r:embed="rId2"/>
          <a:stretch>
            <a:fillRect/>
          </a:stretch>
        </p:blipFill>
        <p:spPr>
          <a:xfrm>
            <a:off x="0" y="1"/>
            <a:ext cx="10086435" cy="1764407"/>
          </a:xfrm>
          <a:prstGeom prst="rect">
            <a:avLst/>
          </a:prstGeom>
        </p:spPr>
      </p:pic>
      <p:sp>
        <p:nvSpPr>
          <p:cNvPr id="4" name="日付プレースホルダー 3"/>
          <p:cNvSpPr>
            <a:spLocks noGrp="1"/>
          </p:cNvSpPr>
          <p:nvPr>
            <p:ph type="dt" sz="half" idx="10"/>
          </p:nvPr>
        </p:nvSpPr>
        <p:spPr/>
        <p:txBody>
          <a:bodyPr/>
          <a:lstStyle/>
          <a:p>
            <a:fld id="{BC97489C-8DAB-450E-819F-DF585665CEDE}" type="datetime1">
              <a:rPr kumimoji="1" lang="ja-JP" altLang="en-US" smtClean="0"/>
              <a:t>2020/11/18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8" name="テキスト プレースホルダー 2"/>
          <p:cNvSpPr>
            <a:spLocks noGrp="1"/>
          </p:cNvSpPr>
          <p:nvPr>
            <p:ph idx="1"/>
          </p:nvPr>
        </p:nvSpPr>
        <p:spPr>
          <a:xfrm>
            <a:off x="492320" y="2052439"/>
            <a:ext cx="9097574" cy="4752528"/>
          </a:xfrm>
          <a:prstGeom prst="rect">
            <a:avLst/>
          </a:prstGeom>
        </p:spPr>
        <p:txBody>
          <a:bodyPr vert="horz" lIns="104306" tIns="52153" rIns="104306" bIns="52153" rtlCol="0">
            <a:normAutofit/>
          </a:bodyPr>
          <a:lstStyle>
            <a:lvl1pPr>
              <a:defRPr sz="3200">
                <a:solidFill>
                  <a:schemeClr val="tx1">
                    <a:lumMod val="75000"/>
                    <a:lumOff val="25000"/>
                  </a:schemeClr>
                </a:solidFill>
                <a:latin typeface="+mn-ea"/>
                <a:ea typeface="+mn-ea"/>
              </a:defRPr>
            </a:lvl1pPr>
            <a:lvl2pPr marL="799007" indent="-307310">
              <a:buFont typeface="Wingdings" panose="05000000000000000000" pitchFamily="2" charset="2"/>
              <a:buChar char="Ø"/>
              <a:defRPr sz="2400">
                <a:solidFill>
                  <a:schemeClr val="tx1">
                    <a:lumMod val="75000"/>
                    <a:lumOff val="25000"/>
                  </a:schemeClr>
                </a:solidFill>
                <a:latin typeface="+mn-ea"/>
                <a:ea typeface="+mn-ea"/>
              </a:defRPr>
            </a:lvl2pPr>
            <a:lvl3pPr marL="1497743" indent="-514350">
              <a:buFont typeface="+mj-lt"/>
              <a:buAutoNum type="arabicPeriod"/>
              <a:defRPr sz="2400">
                <a:solidFill>
                  <a:schemeClr val="tx1">
                    <a:lumMod val="75000"/>
                    <a:lumOff val="25000"/>
                  </a:schemeClr>
                </a:solidFill>
                <a:latin typeface="+mn-ea"/>
                <a:ea typeface="+mn-ea"/>
              </a:defRPr>
            </a:lvl3pPr>
            <a:lvl4pPr marL="1989440" indent="-514350">
              <a:buFont typeface="+mj-lt"/>
              <a:buAutoNum type="arabicPeriod"/>
              <a:defRPr sz="2400">
                <a:solidFill>
                  <a:schemeClr val="tx1">
                    <a:lumMod val="75000"/>
                    <a:lumOff val="25000"/>
                  </a:schemeClr>
                </a:solidFill>
                <a:latin typeface="+mn-ea"/>
                <a:ea typeface="+mn-ea"/>
              </a:defRPr>
            </a:lvl4pPr>
            <a:lvl5pPr marL="2481137" indent="-514350">
              <a:buFont typeface="+mj-lt"/>
              <a:buAutoNum type="arabicPeriod"/>
              <a:defRPr sz="2400">
                <a:solidFill>
                  <a:schemeClr val="tx1">
                    <a:lumMod val="75000"/>
                    <a:lumOff val="25000"/>
                  </a:schemeClr>
                </a:solidFill>
                <a:latin typeface="+mn-ea"/>
                <a:ea typeface="+mn-ea"/>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タイトル プレースホルダー 1"/>
          <p:cNvSpPr>
            <a:spLocks noGrp="1"/>
          </p:cNvSpPr>
          <p:nvPr>
            <p:ph type="title"/>
          </p:nvPr>
        </p:nvSpPr>
        <p:spPr>
          <a:xfrm>
            <a:off x="492320" y="612279"/>
            <a:ext cx="9097574" cy="720080"/>
          </a:xfrm>
          <a:prstGeom prst="rect">
            <a:avLst/>
          </a:prstGeom>
        </p:spPr>
        <p:txBody>
          <a:bodyPr vert="horz" lIns="104306" tIns="52153" rIns="104306" bIns="52153" rtlCol="0" anchor="ctr">
            <a:noAutofit/>
          </a:bodyPr>
          <a:lstStyle>
            <a:lvl1pPr algn="l">
              <a:defRPr sz="4400" b="0">
                <a:solidFill>
                  <a:schemeClr val="tx1">
                    <a:lumMod val="75000"/>
                    <a:lumOff val="25000"/>
                  </a:schemeClr>
                </a:solidFill>
                <a:latin typeface="+mj-ea"/>
                <a:ea typeface="+mj-ea"/>
              </a:defRPr>
            </a:lvl1pPr>
          </a:lstStyle>
          <a:p>
            <a:r>
              <a:rPr kumimoji="1" lang="ja-JP" altLang="en-US" dirty="0"/>
              <a:t>マスター タイトルの書式設定</a:t>
            </a:r>
          </a:p>
        </p:txBody>
      </p:sp>
      <p:sp>
        <p:nvSpPr>
          <p:cNvPr id="11" name="テキスト ボックス 10">
            <a:extLst>
              <a:ext uri="{FF2B5EF4-FFF2-40B4-BE49-F238E27FC236}">
                <a16:creationId xmlns:a16="http://schemas.microsoft.com/office/drawing/2014/main" id="{4FCE4366-B794-41C5-B854-6E0BBADD1A3F}"/>
              </a:ext>
            </a:extLst>
          </p:cNvPr>
          <p:cNvSpPr txBox="1"/>
          <p:nvPr userDrawn="1"/>
        </p:nvSpPr>
        <p:spPr>
          <a:xfrm>
            <a:off x="8372323" y="7001706"/>
            <a:ext cx="1039067" cy="415498"/>
          </a:xfrm>
          <a:prstGeom prst="rect">
            <a:avLst/>
          </a:prstGeom>
          <a:noFill/>
        </p:spPr>
        <p:txBody>
          <a:bodyPr wrap="none" rtlCol="0">
            <a:spAutoFit/>
          </a:bodyPr>
          <a:lstStyle/>
          <a:p>
            <a:fld id="{CE873035-ED1D-42A8-812F-BB85CC3B0212}" type="slidenum">
              <a:rPr kumimoji="1" lang="ja-JP" altLang="en-US" smtClean="0">
                <a:solidFill>
                  <a:schemeClr val="tx1">
                    <a:lumMod val="65000"/>
                    <a:lumOff val="35000"/>
                  </a:schemeClr>
                </a:solidFill>
              </a:rPr>
              <a:t>‹#›</a:t>
            </a:fld>
            <a:r>
              <a:rPr kumimoji="1" lang="ja-JP" altLang="en-US" dirty="0">
                <a:solidFill>
                  <a:schemeClr val="tx1">
                    <a:lumMod val="65000"/>
                    <a:lumOff val="35000"/>
                  </a:schemeClr>
                </a:solidFill>
              </a:rPr>
              <a:t> </a:t>
            </a:r>
            <a:r>
              <a:rPr kumimoji="1" lang="en-US" altLang="ja-JP" dirty="0">
                <a:solidFill>
                  <a:schemeClr val="tx1">
                    <a:lumMod val="65000"/>
                    <a:lumOff val="35000"/>
                  </a:schemeClr>
                </a:solidFill>
              </a:rPr>
              <a:t>/ 7</a:t>
            </a:r>
            <a:endParaRPr kumimoji="1" lang="ja-JP" altLang="en-US" dirty="0">
              <a:solidFill>
                <a:schemeClr val="tx1">
                  <a:lumMod val="65000"/>
                  <a:lumOff val="35000"/>
                </a:schemeClr>
              </a:solidFill>
            </a:endParaRPr>
          </a:p>
        </p:txBody>
      </p:sp>
    </p:spTree>
    <p:extLst>
      <p:ext uri="{BB962C8B-B14F-4D97-AF65-F5344CB8AC3E}">
        <p14:creationId xmlns:p14="http://schemas.microsoft.com/office/powerpoint/2010/main" val="841356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pic>
        <p:nvPicPr>
          <p:cNvPr id="10" name="図 9" descr="名称未設定 2.jpg"/>
          <p:cNvPicPr>
            <a:picLocks noChangeAspect="1"/>
          </p:cNvPicPr>
          <p:nvPr userDrawn="1"/>
        </p:nvPicPr>
        <p:blipFill>
          <a:blip r:embed="rId2"/>
          <a:stretch>
            <a:fillRect/>
          </a:stretch>
        </p:blipFill>
        <p:spPr>
          <a:xfrm>
            <a:off x="7841169" y="1"/>
            <a:ext cx="2241044" cy="7561263"/>
          </a:xfrm>
          <a:prstGeom prst="rect">
            <a:avLst/>
          </a:prstGeom>
        </p:spPr>
      </p:pic>
      <p:sp>
        <p:nvSpPr>
          <p:cNvPr id="4" name="日付プレースホルダー 3"/>
          <p:cNvSpPr>
            <a:spLocks noGrp="1"/>
          </p:cNvSpPr>
          <p:nvPr>
            <p:ph type="dt" sz="half" idx="10"/>
          </p:nvPr>
        </p:nvSpPr>
        <p:spPr/>
        <p:txBody>
          <a:bodyPr/>
          <a:lstStyle/>
          <a:p>
            <a:fld id="{8A44CD8E-944F-4772-A74A-33C6DB703754}" type="datetime1">
              <a:rPr kumimoji="1" lang="ja-JP" altLang="en-US" smtClean="0"/>
              <a:t>2020/11/18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8" name="テキスト プレースホルダー 2"/>
          <p:cNvSpPr>
            <a:spLocks noGrp="1"/>
          </p:cNvSpPr>
          <p:nvPr>
            <p:ph idx="1"/>
          </p:nvPr>
        </p:nvSpPr>
        <p:spPr>
          <a:xfrm>
            <a:off x="492319" y="1620391"/>
            <a:ext cx="6925019" cy="5184576"/>
          </a:xfrm>
          <a:prstGeom prst="rect">
            <a:avLst/>
          </a:prstGeom>
        </p:spPr>
        <p:txBody>
          <a:bodyPr vert="horz" lIns="104306" tIns="52153" rIns="104306" bIns="52153" rtlCol="0">
            <a:normAutofit/>
          </a:bodyPr>
          <a:lstStyle>
            <a:lvl1pPr>
              <a:defRPr sz="3200">
                <a:solidFill>
                  <a:schemeClr val="tx1">
                    <a:lumMod val="75000"/>
                    <a:lumOff val="25000"/>
                  </a:schemeClr>
                </a:solidFill>
                <a:latin typeface="+mn-ea"/>
                <a:ea typeface="+mn-ea"/>
              </a:defRPr>
            </a:lvl1pPr>
            <a:lvl2pPr marL="799007" indent="-307310">
              <a:buFont typeface="Wingdings" panose="05000000000000000000" pitchFamily="2" charset="2"/>
              <a:buChar char="Ø"/>
              <a:defRPr sz="2400">
                <a:solidFill>
                  <a:schemeClr val="tx1">
                    <a:lumMod val="75000"/>
                    <a:lumOff val="25000"/>
                  </a:schemeClr>
                </a:solidFill>
                <a:latin typeface="+mn-ea"/>
                <a:ea typeface="+mn-ea"/>
              </a:defRPr>
            </a:lvl2pPr>
            <a:lvl3pPr marL="1440593" indent="-457200">
              <a:buFont typeface="+mj-lt"/>
              <a:buAutoNum type="arabicPeriod"/>
              <a:defRPr sz="2400">
                <a:solidFill>
                  <a:schemeClr val="tx1">
                    <a:lumMod val="75000"/>
                    <a:lumOff val="25000"/>
                  </a:schemeClr>
                </a:solidFill>
                <a:latin typeface="+mn-ea"/>
                <a:ea typeface="+mn-ea"/>
              </a:defRPr>
            </a:lvl3pPr>
            <a:lvl4pPr marL="1932290" indent="-457200">
              <a:buFont typeface="+mj-lt"/>
              <a:buAutoNum type="arabicPeriod"/>
              <a:defRPr sz="2400">
                <a:solidFill>
                  <a:schemeClr val="tx1">
                    <a:lumMod val="75000"/>
                    <a:lumOff val="25000"/>
                  </a:schemeClr>
                </a:solidFill>
                <a:latin typeface="+mn-ea"/>
                <a:ea typeface="+mn-ea"/>
              </a:defRPr>
            </a:lvl4pPr>
            <a:lvl5pPr marL="2423987" indent="-457200">
              <a:buFont typeface="+mj-lt"/>
              <a:buAutoNum type="arabicPeriod"/>
              <a:defRPr sz="2400">
                <a:solidFill>
                  <a:schemeClr val="tx1">
                    <a:lumMod val="75000"/>
                    <a:lumOff val="25000"/>
                  </a:schemeClr>
                </a:solidFill>
                <a:latin typeface="+mn-ea"/>
                <a:ea typeface="+mn-ea"/>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タイトル プレースホルダー 1"/>
          <p:cNvSpPr>
            <a:spLocks noGrp="1"/>
          </p:cNvSpPr>
          <p:nvPr>
            <p:ph type="title"/>
          </p:nvPr>
        </p:nvSpPr>
        <p:spPr>
          <a:xfrm>
            <a:off x="492319" y="540271"/>
            <a:ext cx="6925019" cy="720080"/>
          </a:xfrm>
          <a:prstGeom prst="rect">
            <a:avLst/>
          </a:prstGeom>
        </p:spPr>
        <p:txBody>
          <a:bodyPr vert="horz" lIns="104306" tIns="52153" rIns="104306" bIns="52153" rtlCol="0" anchor="ctr">
            <a:noAutofit/>
          </a:bodyPr>
          <a:lstStyle>
            <a:lvl1pPr algn="l">
              <a:defRPr sz="4400" b="0">
                <a:solidFill>
                  <a:schemeClr val="tx1">
                    <a:lumMod val="75000"/>
                    <a:lumOff val="25000"/>
                  </a:schemeClr>
                </a:solidFill>
                <a:latin typeface="+mj-ea"/>
                <a:ea typeface="+mj-ea"/>
              </a:defRPr>
            </a:lvl1pPr>
          </a:lstStyle>
          <a:p>
            <a:r>
              <a:rPr kumimoji="1" lang="ja-JP" altLang="en-US" dirty="0"/>
              <a:t>マスター タイトルの書式設定</a:t>
            </a:r>
          </a:p>
        </p:txBody>
      </p:sp>
      <p:sp>
        <p:nvSpPr>
          <p:cNvPr id="11" name="テキスト ボックス 10">
            <a:extLst>
              <a:ext uri="{FF2B5EF4-FFF2-40B4-BE49-F238E27FC236}">
                <a16:creationId xmlns:a16="http://schemas.microsoft.com/office/drawing/2014/main" id="{41932CCB-D484-44F7-B37B-CCFD69734D61}"/>
              </a:ext>
            </a:extLst>
          </p:cNvPr>
          <p:cNvSpPr txBox="1"/>
          <p:nvPr userDrawn="1"/>
        </p:nvSpPr>
        <p:spPr>
          <a:xfrm>
            <a:off x="8358801" y="7008172"/>
            <a:ext cx="1039067" cy="415498"/>
          </a:xfrm>
          <a:prstGeom prst="rect">
            <a:avLst/>
          </a:prstGeom>
          <a:noFill/>
        </p:spPr>
        <p:txBody>
          <a:bodyPr wrap="none" rtlCol="0">
            <a:spAutoFit/>
          </a:bodyPr>
          <a:lstStyle/>
          <a:p>
            <a:fld id="{CE873035-ED1D-42A8-812F-BB85CC3B0212}" type="slidenum">
              <a:rPr kumimoji="1" lang="ja-JP" altLang="en-US" smtClean="0">
                <a:solidFill>
                  <a:schemeClr val="tx1">
                    <a:lumMod val="65000"/>
                    <a:lumOff val="35000"/>
                  </a:schemeClr>
                </a:solidFill>
              </a:rPr>
              <a:t>‹#›</a:t>
            </a:fld>
            <a:r>
              <a:rPr kumimoji="1" lang="ja-JP" altLang="en-US" dirty="0">
                <a:solidFill>
                  <a:schemeClr val="tx1">
                    <a:lumMod val="65000"/>
                    <a:lumOff val="35000"/>
                  </a:schemeClr>
                </a:solidFill>
              </a:rPr>
              <a:t> </a:t>
            </a:r>
            <a:r>
              <a:rPr kumimoji="1" lang="en-US" altLang="ja-JP" dirty="0">
                <a:solidFill>
                  <a:schemeClr val="tx1">
                    <a:lumMod val="65000"/>
                    <a:lumOff val="35000"/>
                  </a:schemeClr>
                </a:solidFill>
              </a:rPr>
              <a:t>/ 7</a:t>
            </a:r>
            <a:endParaRPr kumimoji="1" lang="ja-JP" altLang="en-US" dirty="0">
              <a:solidFill>
                <a:schemeClr val="tx1">
                  <a:lumMod val="65000"/>
                  <a:lumOff val="35000"/>
                </a:schemeClr>
              </a:solidFill>
            </a:endParaRPr>
          </a:p>
        </p:txBody>
      </p:sp>
    </p:spTree>
    <p:extLst>
      <p:ext uri="{BB962C8B-B14F-4D97-AF65-F5344CB8AC3E}">
        <p14:creationId xmlns:p14="http://schemas.microsoft.com/office/powerpoint/2010/main" val="838322031"/>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504111" y="302802"/>
            <a:ext cx="9073992" cy="1260211"/>
          </a:xfrm>
          <a:prstGeom prst="rect">
            <a:avLst/>
          </a:prstGeom>
        </p:spPr>
        <p:txBody>
          <a:bodyPr vert="horz" lIns="104306" tIns="52153" rIns="104306" bIns="52153"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504111" y="1764295"/>
            <a:ext cx="9073992" cy="4990084"/>
          </a:xfrm>
          <a:prstGeom prst="rect">
            <a:avLst/>
          </a:prstGeom>
        </p:spPr>
        <p:txBody>
          <a:bodyPr vert="horz" lIns="104306" tIns="52153" rIns="104306" bIns="52153"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504111" y="7008172"/>
            <a:ext cx="2352517" cy="402567"/>
          </a:xfrm>
          <a:prstGeom prst="rect">
            <a:avLst/>
          </a:prstGeom>
        </p:spPr>
        <p:txBody>
          <a:bodyPr vert="horz" lIns="104306" tIns="52153" rIns="104306" bIns="52153" rtlCol="0" anchor="ctr"/>
          <a:lstStyle>
            <a:lvl1pPr algn="l">
              <a:defRPr sz="1320">
                <a:solidFill>
                  <a:schemeClr val="tx1">
                    <a:tint val="75000"/>
                  </a:schemeClr>
                </a:solidFill>
                <a:latin typeface="メイリオ" pitchFamily="50" charset="-128"/>
                <a:ea typeface="メイリオ" pitchFamily="50" charset="-128"/>
              </a:defRPr>
            </a:lvl1pPr>
          </a:lstStyle>
          <a:p>
            <a:fld id="{E0B4FFD9-B2DA-4645-9606-25E42EE95A08}" type="datetime1">
              <a:rPr lang="ja-JP" altLang="en-US" smtClean="0"/>
              <a:t>2020/11/18</a:t>
            </a:fld>
            <a:endParaRPr lang="ja-JP" altLang="en-US"/>
          </a:p>
        </p:txBody>
      </p:sp>
      <p:sp>
        <p:nvSpPr>
          <p:cNvPr id="5" name="フッター プレースホルダー 4"/>
          <p:cNvSpPr>
            <a:spLocks noGrp="1"/>
          </p:cNvSpPr>
          <p:nvPr>
            <p:ph type="ftr" sz="quarter" idx="3"/>
          </p:nvPr>
        </p:nvSpPr>
        <p:spPr>
          <a:xfrm>
            <a:off x="3444757" y="7008172"/>
            <a:ext cx="3192700" cy="402567"/>
          </a:xfrm>
          <a:prstGeom prst="rect">
            <a:avLst/>
          </a:prstGeom>
        </p:spPr>
        <p:txBody>
          <a:bodyPr vert="horz" lIns="104306" tIns="52153" rIns="104306" bIns="52153" rtlCol="0" anchor="ctr"/>
          <a:lstStyle>
            <a:lvl1pPr algn="ctr">
              <a:defRPr sz="1320">
                <a:solidFill>
                  <a:schemeClr val="tx1">
                    <a:tint val="75000"/>
                  </a:schemeClr>
                </a:solidFill>
                <a:latin typeface="メイリオ" pitchFamily="50" charset="-128"/>
                <a:ea typeface="メイリオ" pitchFamily="50" charset="-128"/>
              </a:defRPr>
            </a:lvl1pPr>
          </a:lstStyle>
          <a:p>
            <a:endParaRPr lang="ja-JP" altLang="en-US"/>
          </a:p>
        </p:txBody>
      </p:sp>
      <p:sp>
        <p:nvSpPr>
          <p:cNvPr id="6" name="スライド番号プレースホルダー 5"/>
          <p:cNvSpPr>
            <a:spLocks noGrp="1"/>
          </p:cNvSpPr>
          <p:nvPr>
            <p:ph type="sldNum" sz="quarter" idx="4"/>
          </p:nvPr>
        </p:nvSpPr>
        <p:spPr>
          <a:xfrm>
            <a:off x="7225586" y="7008172"/>
            <a:ext cx="2352517" cy="402567"/>
          </a:xfrm>
          <a:prstGeom prst="rect">
            <a:avLst/>
          </a:prstGeom>
        </p:spPr>
        <p:txBody>
          <a:bodyPr vert="horz" lIns="104306" tIns="52153" rIns="104306" bIns="52153" rtlCol="0" anchor="ctr"/>
          <a:lstStyle>
            <a:lvl1pPr algn="r">
              <a:defRPr sz="1320">
                <a:solidFill>
                  <a:schemeClr val="tx1">
                    <a:tint val="75000"/>
                  </a:schemeClr>
                </a:solidFill>
                <a:latin typeface="メイリオ" pitchFamily="50" charset="-128"/>
                <a:ea typeface="メイリオ" pitchFamily="50" charset="-128"/>
              </a:defRPr>
            </a:lvl1pPr>
          </a:lstStyle>
          <a:p>
            <a:fld id="{6D002602-FC44-4815-B2EE-5DB60B3A541D}" type="slidenum">
              <a:rPr lang="ja-JP" altLang="en-US" smtClean="0"/>
              <a:pPr/>
              <a:t>‹#›</a:t>
            </a:fld>
            <a:endParaRPr lang="ja-JP" altLang="en-US"/>
          </a:p>
        </p:txBody>
      </p:sp>
    </p:spTree>
    <p:extLst>
      <p:ext uri="{BB962C8B-B14F-4D97-AF65-F5344CB8AC3E}">
        <p14:creationId xmlns:p14="http://schemas.microsoft.com/office/powerpoint/2010/main" val="95665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defTabSz="983393" rtl="0" eaLnBrk="1" latinLnBrk="0" hangingPunct="1">
        <a:spcBef>
          <a:spcPct val="0"/>
        </a:spcBef>
        <a:buNone/>
        <a:defRPr kumimoji="1" sz="4714" kern="1200">
          <a:solidFill>
            <a:schemeClr val="tx1">
              <a:lumMod val="75000"/>
              <a:lumOff val="25000"/>
            </a:schemeClr>
          </a:solidFill>
          <a:latin typeface="+mj-lt"/>
          <a:ea typeface="メイリオ" pitchFamily="50" charset="-128"/>
          <a:cs typeface="+mj-cs"/>
        </a:defRPr>
      </a:lvl1pPr>
    </p:titleStyle>
    <p:bodyStyle>
      <a:lvl1pPr marL="368772" indent="-368772" algn="l" defTabSz="983393" rtl="0" eaLnBrk="1" latinLnBrk="0" hangingPunct="1">
        <a:lnSpc>
          <a:spcPct val="150000"/>
        </a:lnSpc>
        <a:spcBef>
          <a:spcPct val="20000"/>
        </a:spcBef>
        <a:buFont typeface="Arial" pitchFamily="34" charset="0"/>
        <a:buChar char="•"/>
        <a:defRPr kumimoji="1" sz="3488" kern="1200">
          <a:solidFill>
            <a:schemeClr val="tx1">
              <a:lumMod val="75000"/>
              <a:lumOff val="25000"/>
            </a:schemeClr>
          </a:solidFill>
          <a:latin typeface="+mn-lt"/>
          <a:ea typeface="メイリオ" pitchFamily="50" charset="-128"/>
          <a:cs typeface="+mn-cs"/>
        </a:defRPr>
      </a:lvl1pPr>
      <a:lvl2pPr marL="799007" indent="-307310" algn="l" defTabSz="983393" rtl="0" eaLnBrk="1" latinLnBrk="0" hangingPunct="1">
        <a:lnSpc>
          <a:spcPct val="150000"/>
        </a:lnSpc>
        <a:spcBef>
          <a:spcPct val="20000"/>
        </a:spcBef>
        <a:buFont typeface="Arial" pitchFamily="34" charset="0"/>
        <a:buChar char="–"/>
        <a:defRPr kumimoji="1" sz="3017" kern="1200">
          <a:solidFill>
            <a:schemeClr val="tx1">
              <a:lumMod val="75000"/>
              <a:lumOff val="25000"/>
            </a:schemeClr>
          </a:solidFill>
          <a:latin typeface="+mn-lt"/>
          <a:ea typeface="メイリオ" pitchFamily="50" charset="-128"/>
          <a:cs typeface="+mn-cs"/>
        </a:defRPr>
      </a:lvl2pPr>
      <a:lvl3pPr marL="1229241" indent="-245848" algn="l" defTabSz="983393" rtl="0" eaLnBrk="1" latinLnBrk="0" hangingPunct="1">
        <a:lnSpc>
          <a:spcPct val="150000"/>
        </a:lnSpc>
        <a:spcBef>
          <a:spcPct val="20000"/>
        </a:spcBef>
        <a:buFont typeface="Arial" pitchFamily="34" charset="0"/>
        <a:buChar char="•"/>
        <a:defRPr kumimoji="1" sz="2546" kern="1200">
          <a:solidFill>
            <a:schemeClr val="tx1">
              <a:lumMod val="75000"/>
              <a:lumOff val="25000"/>
            </a:schemeClr>
          </a:solidFill>
          <a:latin typeface="+mn-lt"/>
          <a:ea typeface="メイリオ" pitchFamily="50" charset="-128"/>
          <a:cs typeface="+mn-cs"/>
        </a:defRPr>
      </a:lvl3pPr>
      <a:lvl4pPr marL="1720938" indent="-245848" algn="l" defTabSz="983393" rtl="0" eaLnBrk="1" latinLnBrk="0" hangingPunct="1">
        <a:lnSpc>
          <a:spcPct val="150000"/>
        </a:lnSpc>
        <a:spcBef>
          <a:spcPct val="20000"/>
        </a:spcBef>
        <a:buFont typeface="Arial" pitchFamily="34" charset="0"/>
        <a:buChar char="–"/>
        <a:defRPr kumimoji="1" sz="2168" kern="1200">
          <a:solidFill>
            <a:schemeClr val="tx1">
              <a:lumMod val="75000"/>
              <a:lumOff val="25000"/>
            </a:schemeClr>
          </a:solidFill>
          <a:latin typeface="+mn-lt"/>
          <a:ea typeface="メイリオ" pitchFamily="50" charset="-128"/>
          <a:cs typeface="+mn-cs"/>
        </a:defRPr>
      </a:lvl4pPr>
      <a:lvl5pPr marL="2212635" indent="-245848" algn="l" defTabSz="983393" rtl="0" eaLnBrk="1" latinLnBrk="0" hangingPunct="1">
        <a:lnSpc>
          <a:spcPct val="150000"/>
        </a:lnSpc>
        <a:spcBef>
          <a:spcPct val="20000"/>
        </a:spcBef>
        <a:buFont typeface="Arial" pitchFamily="34" charset="0"/>
        <a:buChar char="»"/>
        <a:defRPr kumimoji="1" sz="2168" kern="1200">
          <a:solidFill>
            <a:schemeClr val="tx1">
              <a:lumMod val="75000"/>
              <a:lumOff val="25000"/>
            </a:schemeClr>
          </a:solidFill>
          <a:latin typeface="+mn-lt"/>
          <a:ea typeface="メイリオ" pitchFamily="50" charset="-128"/>
          <a:cs typeface="+mn-cs"/>
        </a:defRPr>
      </a:lvl5pPr>
      <a:lvl6pPr marL="2704331" indent="-245848" algn="l" defTabSz="983393" rtl="0" eaLnBrk="1" latinLnBrk="0" hangingPunct="1">
        <a:spcBef>
          <a:spcPct val="20000"/>
        </a:spcBef>
        <a:buFont typeface="Arial" pitchFamily="34" charset="0"/>
        <a:buChar char="•"/>
        <a:defRPr kumimoji="1" sz="2168" kern="1200">
          <a:solidFill>
            <a:schemeClr val="tx1"/>
          </a:solidFill>
          <a:latin typeface="+mn-lt"/>
          <a:ea typeface="+mn-ea"/>
          <a:cs typeface="+mn-cs"/>
        </a:defRPr>
      </a:lvl6pPr>
      <a:lvl7pPr marL="3196028" indent="-245848" algn="l" defTabSz="983393" rtl="0" eaLnBrk="1" latinLnBrk="0" hangingPunct="1">
        <a:spcBef>
          <a:spcPct val="20000"/>
        </a:spcBef>
        <a:buFont typeface="Arial" pitchFamily="34" charset="0"/>
        <a:buChar char="•"/>
        <a:defRPr kumimoji="1" sz="2168" kern="1200">
          <a:solidFill>
            <a:schemeClr val="tx1"/>
          </a:solidFill>
          <a:latin typeface="+mn-lt"/>
          <a:ea typeface="+mn-ea"/>
          <a:cs typeface="+mn-cs"/>
        </a:defRPr>
      </a:lvl7pPr>
      <a:lvl8pPr marL="3687724" indent="-245848" algn="l" defTabSz="983393" rtl="0" eaLnBrk="1" latinLnBrk="0" hangingPunct="1">
        <a:spcBef>
          <a:spcPct val="20000"/>
        </a:spcBef>
        <a:buFont typeface="Arial" pitchFamily="34" charset="0"/>
        <a:buChar char="•"/>
        <a:defRPr kumimoji="1" sz="2168" kern="1200">
          <a:solidFill>
            <a:schemeClr val="tx1"/>
          </a:solidFill>
          <a:latin typeface="+mn-lt"/>
          <a:ea typeface="+mn-ea"/>
          <a:cs typeface="+mn-cs"/>
        </a:defRPr>
      </a:lvl8pPr>
      <a:lvl9pPr marL="4179421" indent="-245848" algn="l" defTabSz="983393" rtl="0" eaLnBrk="1" latinLnBrk="0" hangingPunct="1">
        <a:spcBef>
          <a:spcPct val="20000"/>
        </a:spcBef>
        <a:buFont typeface="Arial" pitchFamily="34" charset="0"/>
        <a:buChar char="•"/>
        <a:defRPr kumimoji="1" sz="2168" kern="1200">
          <a:solidFill>
            <a:schemeClr val="tx1"/>
          </a:solidFill>
          <a:latin typeface="+mn-lt"/>
          <a:ea typeface="+mn-ea"/>
          <a:cs typeface="+mn-cs"/>
        </a:defRPr>
      </a:lvl9pPr>
    </p:bodyStyle>
    <p:otherStyle>
      <a:defPPr>
        <a:defRPr lang="ja-JP"/>
      </a:defPPr>
      <a:lvl1pPr marL="0" algn="l" defTabSz="983393" rtl="0" eaLnBrk="1" latinLnBrk="0" hangingPunct="1">
        <a:defRPr kumimoji="1" sz="1980" kern="1200">
          <a:solidFill>
            <a:schemeClr val="tx1"/>
          </a:solidFill>
          <a:latin typeface="+mn-lt"/>
          <a:ea typeface="+mn-ea"/>
          <a:cs typeface="+mn-cs"/>
        </a:defRPr>
      </a:lvl1pPr>
      <a:lvl2pPr marL="491697" algn="l" defTabSz="983393" rtl="0" eaLnBrk="1" latinLnBrk="0" hangingPunct="1">
        <a:defRPr kumimoji="1" sz="1980" kern="1200">
          <a:solidFill>
            <a:schemeClr val="tx1"/>
          </a:solidFill>
          <a:latin typeface="+mn-lt"/>
          <a:ea typeface="+mn-ea"/>
          <a:cs typeface="+mn-cs"/>
        </a:defRPr>
      </a:lvl2pPr>
      <a:lvl3pPr marL="983393" algn="l" defTabSz="983393" rtl="0" eaLnBrk="1" latinLnBrk="0" hangingPunct="1">
        <a:defRPr kumimoji="1" sz="1980" kern="1200">
          <a:solidFill>
            <a:schemeClr val="tx1"/>
          </a:solidFill>
          <a:latin typeface="+mn-lt"/>
          <a:ea typeface="+mn-ea"/>
          <a:cs typeface="+mn-cs"/>
        </a:defRPr>
      </a:lvl3pPr>
      <a:lvl4pPr marL="1475090" algn="l" defTabSz="983393" rtl="0" eaLnBrk="1" latinLnBrk="0" hangingPunct="1">
        <a:defRPr kumimoji="1" sz="1980" kern="1200">
          <a:solidFill>
            <a:schemeClr val="tx1"/>
          </a:solidFill>
          <a:latin typeface="+mn-lt"/>
          <a:ea typeface="+mn-ea"/>
          <a:cs typeface="+mn-cs"/>
        </a:defRPr>
      </a:lvl4pPr>
      <a:lvl5pPr marL="1966786" algn="l" defTabSz="983393" rtl="0" eaLnBrk="1" latinLnBrk="0" hangingPunct="1">
        <a:defRPr kumimoji="1" sz="1980" kern="1200">
          <a:solidFill>
            <a:schemeClr val="tx1"/>
          </a:solidFill>
          <a:latin typeface="+mn-lt"/>
          <a:ea typeface="+mn-ea"/>
          <a:cs typeface="+mn-cs"/>
        </a:defRPr>
      </a:lvl5pPr>
      <a:lvl6pPr marL="2458483" algn="l" defTabSz="983393" rtl="0" eaLnBrk="1" latinLnBrk="0" hangingPunct="1">
        <a:defRPr kumimoji="1" sz="1980" kern="1200">
          <a:solidFill>
            <a:schemeClr val="tx1"/>
          </a:solidFill>
          <a:latin typeface="+mn-lt"/>
          <a:ea typeface="+mn-ea"/>
          <a:cs typeface="+mn-cs"/>
        </a:defRPr>
      </a:lvl6pPr>
      <a:lvl7pPr marL="2950180" algn="l" defTabSz="983393" rtl="0" eaLnBrk="1" latinLnBrk="0" hangingPunct="1">
        <a:defRPr kumimoji="1" sz="1980" kern="1200">
          <a:solidFill>
            <a:schemeClr val="tx1"/>
          </a:solidFill>
          <a:latin typeface="+mn-lt"/>
          <a:ea typeface="+mn-ea"/>
          <a:cs typeface="+mn-cs"/>
        </a:defRPr>
      </a:lvl7pPr>
      <a:lvl8pPr marL="3441876" algn="l" defTabSz="983393" rtl="0" eaLnBrk="1" latinLnBrk="0" hangingPunct="1">
        <a:defRPr kumimoji="1" sz="1980" kern="1200">
          <a:solidFill>
            <a:schemeClr val="tx1"/>
          </a:solidFill>
          <a:latin typeface="+mn-lt"/>
          <a:ea typeface="+mn-ea"/>
          <a:cs typeface="+mn-cs"/>
        </a:defRPr>
      </a:lvl8pPr>
      <a:lvl9pPr marL="3933573" algn="l" defTabSz="983393" rtl="0" eaLnBrk="1" latinLnBrk="0" hangingPunct="1">
        <a:defRPr kumimoji="1"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899673" y="2762245"/>
            <a:ext cx="8893897" cy="1425740"/>
          </a:xfrm>
        </p:spPr>
        <p:txBody>
          <a:bodyPr/>
          <a:lstStyle/>
          <a:p>
            <a:r>
              <a:rPr lang="ja-JP" altLang="en-US" sz="3600" dirty="0">
                <a:latin typeface="M+ 2p" panose="020B0503020203020204" pitchFamily="50" charset="-128"/>
                <a:ea typeface="M+ 2p" panose="020B0503020203020204" pitchFamily="50" charset="-128"/>
                <a:cs typeface="M+ 2p" panose="020B0503020203020204" pitchFamily="50" charset="-128"/>
              </a:rPr>
              <a:t>ボタン</a:t>
            </a:r>
            <a:r>
              <a:rPr lang="en-US" altLang="ja-JP" sz="3600" dirty="0">
                <a:latin typeface="M+ 2p" panose="020B0503020203020204" pitchFamily="50" charset="-128"/>
                <a:ea typeface="M+ 2p" panose="020B0503020203020204" pitchFamily="50" charset="-128"/>
                <a:cs typeface="M+ 2p" panose="020B0503020203020204" pitchFamily="50" charset="-128"/>
              </a:rPr>
              <a:t>UI</a:t>
            </a:r>
            <a:r>
              <a:rPr lang="ja-JP" altLang="en-US" sz="3600" dirty="0">
                <a:latin typeface="M+ 2p" panose="020B0503020203020204" pitchFamily="50" charset="-128"/>
                <a:ea typeface="M+ 2p" panose="020B0503020203020204" pitchFamily="50" charset="-128"/>
                <a:cs typeface="M+ 2p" panose="020B0503020203020204" pitchFamily="50" charset="-128"/>
              </a:rPr>
              <a:t>内外のカーソル速度調節によるポインティング速度向上手法の提案</a:t>
            </a:r>
          </a:p>
        </p:txBody>
      </p:sp>
      <p:sp>
        <p:nvSpPr>
          <p:cNvPr id="5" name="サブタイトル 4"/>
          <p:cNvSpPr>
            <a:spLocks noGrp="1"/>
          </p:cNvSpPr>
          <p:nvPr>
            <p:ph type="subTitle" idx="1"/>
          </p:nvPr>
        </p:nvSpPr>
        <p:spPr>
          <a:xfrm>
            <a:off x="594157" y="4644727"/>
            <a:ext cx="8893897" cy="543139"/>
          </a:xfrm>
        </p:spPr>
        <p:txBody>
          <a:bodyPr/>
          <a:lstStyle/>
          <a:p>
            <a:pPr algn="r"/>
            <a:r>
              <a:rPr lang="ja-JP" altLang="en-US" sz="2400" dirty="0">
                <a:latin typeface="M+ 2p" panose="020B0503020203020204" pitchFamily="50" charset="-128"/>
                <a:ea typeface="M+ 2p" panose="020B0503020203020204" pitchFamily="50" charset="-128"/>
                <a:cs typeface="M+ 2p" panose="020B0503020203020204" pitchFamily="50" charset="-128"/>
              </a:rPr>
              <a:t>高度情報演習</a:t>
            </a:r>
            <a:r>
              <a:rPr lang="en-US" altLang="ja-JP" sz="2400" dirty="0">
                <a:latin typeface="M+ 2p" panose="020B0503020203020204" pitchFamily="50" charset="-128"/>
                <a:ea typeface="M+ 2p" panose="020B0503020203020204" pitchFamily="50" charset="-128"/>
                <a:cs typeface="M+ 2p" panose="020B0503020203020204" pitchFamily="50" charset="-128"/>
              </a:rPr>
              <a:t>2C </a:t>
            </a:r>
            <a:r>
              <a:rPr lang="ja-JP" altLang="en-US" sz="2400" dirty="0">
                <a:latin typeface="M+ 2p" panose="020B0503020203020204" pitchFamily="50" charset="-128"/>
                <a:ea typeface="M+ 2p" panose="020B0503020203020204" pitchFamily="50" charset="-128"/>
                <a:cs typeface="M+ 2p" panose="020B0503020203020204" pitchFamily="50" charset="-128"/>
              </a:rPr>
              <a:t>真鍋宏幸 担当分</a:t>
            </a:r>
            <a:br>
              <a:rPr lang="en-US" altLang="ja-JP" sz="2400" dirty="0">
                <a:latin typeface="M+ 2p" panose="020B0503020203020204" pitchFamily="50" charset="-128"/>
                <a:ea typeface="M+ 2p" panose="020B0503020203020204" pitchFamily="50" charset="-128"/>
                <a:cs typeface="M+ 2p" panose="020B0503020203020204" pitchFamily="50" charset="-128"/>
              </a:rPr>
            </a:br>
            <a:r>
              <a:rPr lang="en-US" altLang="ja-JP" sz="2400" dirty="0">
                <a:latin typeface="M+ 2p" panose="020B0503020203020204" pitchFamily="50" charset="-128"/>
                <a:ea typeface="M+ 2p" panose="020B0503020203020204" pitchFamily="50" charset="-128"/>
                <a:cs typeface="M+ 2p" panose="020B0503020203020204" pitchFamily="50" charset="-128"/>
              </a:rPr>
              <a:t>AL18036</a:t>
            </a:r>
            <a:r>
              <a:rPr lang="ja-JP" altLang="en-US" sz="2400" dirty="0">
                <a:latin typeface="M+ 2p" panose="020B0503020203020204" pitchFamily="50" charset="-128"/>
                <a:ea typeface="M+ 2p" panose="020B0503020203020204" pitchFamily="50" charset="-128"/>
                <a:cs typeface="M+ 2p" panose="020B0503020203020204" pitchFamily="50" charset="-128"/>
              </a:rPr>
              <a:t> 片岡 凪</a:t>
            </a:r>
            <a:endParaRPr lang="ja-JP" altLang="en-US" sz="2400" dirty="0"/>
          </a:p>
        </p:txBody>
      </p:sp>
      <p:sp>
        <p:nvSpPr>
          <p:cNvPr id="7" name="スライド番号プレースホルダー 6">
            <a:extLst>
              <a:ext uri="{FF2B5EF4-FFF2-40B4-BE49-F238E27FC236}">
                <a16:creationId xmlns:a16="http://schemas.microsoft.com/office/drawing/2014/main" id="{26BADFAB-9BAD-4A8C-88BA-7F1DF46F5A04}"/>
              </a:ext>
            </a:extLst>
          </p:cNvPr>
          <p:cNvSpPr>
            <a:spLocks noGrp="1"/>
          </p:cNvSpPr>
          <p:nvPr>
            <p:ph type="sldNum" sz="quarter" idx="12"/>
          </p:nvPr>
        </p:nvSpPr>
        <p:spPr/>
        <p:txBody>
          <a:bodyPr/>
          <a:lstStyle/>
          <a:p>
            <a:endParaRPr lang="ja-JP" altLang="en-US" dirty="0"/>
          </a:p>
        </p:txBody>
      </p:sp>
    </p:spTree>
    <p:extLst>
      <p:ext uri="{BB962C8B-B14F-4D97-AF65-F5344CB8AC3E}">
        <p14:creationId xmlns:p14="http://schemas.microsoft.com/office/powerpoint/2010/main" val="1048802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A513615-693D-49C9-A8AE-0ED78740AD6F}"/>
              </a:ext>
            </a:extLst>
          </p:cNvPr>
          <p:cNvSpPr>
            <a:spLocks noGrp="1"/>
          </p:cNvSpPr>
          <p:nvPr>
            <p:ph idx="1"/>
          </p:nvPr>
        </p:nvSpPr>
        <p:spPr>
          <a:xfrm>
            <a:off x="492320" y="2052439"/>
            <a:ext cx="9097574" cy="5328592"/>
          </a:xfrm>
        </p:spPr>
        <p:txBody>
          <a:bodyPr>
            <a:normAutofit/>
          </a:bodyPr>
          <a:lstStyle/>
          <a:p>
            <a:r>
              <a:rPr lang="ja-JP" altLang="en-US" dirty="0">
                <a:solidFill>
                  <a:srgbClr val="0070C0"/>
                </a:solidFill>
              </a:rPr>
              <a:t>有意差があるとはいえない</a:t>
            </a:r>
            <a:endParaRPr lang="en-US" altLang="ja-JP" dirty="0">
              <a:solidFill>
                <a:srgbClr val="0070C0"/>
              </a:solidFill>
            </a:endParaRPr>
          </a:p>
          <a:p>
            <a:pPr lvl="1"/>
            <a:r>
              <a:rPr lang="ja-JP" altLang="en-US" dirty="0"/>
              <a:t>慣れがないのに速度が落ちているとはいえない</a:t>
            </a:r>
            <a:endParaRPr lang="en-US" altLang="ja-JP" dirty="0"/>
          </a:p>
          <a:p>
            <a:pPr lvl="1"/>
            <a:r>
              <a:rPr lang="ja-JP" altLang="en-US" dirty="0">
                <a:solidFill>
                  <a:srgbClr val="E01E5A"/>
                </a:solidFill>
              </a:rPr>
              <a:t>慣れれば速度は向上</a:t>
            </a:r>
            <a:r>
              <a:rPr lang="ja-JP" altLang="en-US" dirty="0"/>
              <a:t>する？</a:t>
            </a:r>
            <a:endParaRPr lang="en-US" altLang="ja-JP" dirty="0"/>
          </a:p>
          <a:p>
            <a:pPr marL="1326293" lvl="2" indent="-342900">
              <a:buFont typeface="Wingdings" panose="05000000000000000000" pitchFamily="2" charset="2"/>
              <a:buChar char="u"/>
            </a:pPr>
            <a:r>
              <a:rPr lang="ja-JP" altLang="en-US" dirty="0"/>
              <a:t>長期間の使用による検証が必要</a:t>
            </a:r>
            <a:endParaRPr lang="en-US" altLang="ja-JP" dirty="0"/>
          </a:p>
          <a:p>
            <a:r>
              <a:rPr lang="ja-JP" altLang="en-US" dirty="0"/>
              <a:t>被験者の言葉</a:t>
            </a:r>
            <a:endParaRPr lang="en-US" altLang="ja-JP" dirty="0"/>
          </a:p>
          <a:p>
            <a:pPr lvl="1"/>
            <a:r>
              <a:rPr lang="ja-JP" altLang="en-US" dirty="0"/>
              <a:t>「吸い込まれるような感覚」</a:t>
            </a:r>
            <a:endParaRPr lang="en-US" altLang="ja-JP" dirty="0"/>
          </a:p>
          <a:p>
            <a:pPr lvl="1"/>
            <a:r>
              <a:rPr lang="ja-JP" altLang="en-US" dirty="0"/>
              <a:t>「</a:t>
            </a:r>
            <a:r>
              <a:rPr lang="ja-JP" altLang="en-US" dirty="0">
                <a:solidFill>
                  <a:srgbClr val="E01E5A"/>
                </a:solidFill>
              </a:rPr>
              <a:t>慣れれば快適</a:t>
            </a:r>
            <a:r>
              <a:rPr lang="ja-JP" altLang="en-US" dirty="0"/>
              <a:t>かも」</a:t>
            </a:r>
            <a:endParaRPr lang="en-US" altLang="ja-JP" dirty="0"/>
          </a:p>
          <a:p>
            <a:pPr lvl="1"/>
            <a:endParaRPr lang="en-US" altLang="ja-JP" dirty="0"/>
          </a:p>
          <a:p>
            <a:pPr lvl="2"/>
            <a:endParaRPr lang="en-US" altLang="ja-JP" dirty="0"/>
          </a:p>
        </p:txBody>
      </p:sp>
      <p:sp>
        <p:nvSpPr>
          <p:cNvPr id="3" name="タイトル 2">
            <a:extLst>
              <a:ext uri="{FF2B5EF4-FFF2-40B4-BE49-F238E27FC236}">
                <a16:creationId xmlns:a16="http://schemas.microsoft.com/office/drawing/2014/main" id="{31D7B773-8239-4D24-8637-0A4DF4CD0BD3}"/>
              </a:ext>
            </a:extLst>
          </p:cNvPr>
          <p:cNvSpPr>
            <a:spLocks noGrp="1"/>
          </p:cNvSpPr>
          <p:nvPr>
            <p:ph type="title"/>
          </p:nvPr>
        </p:nvSpPr>
        <p:spPr/>
        <p:txBody>
          <a:bodyPr/>
          <a:lstStyle/>
          <a:p>
            <a:r>
              <a:rPr kumimoji="1" lang="ja-JP" altLang="en-US" dirty="0"/>
              <a:t>まとめ</a:t>
            </a:r>
          </a:p>
        </p:txBody>
      </p:sp>
      <p:pic>
        <p:nvPicPr>
          <p:cNvPr id="5" name="図 4" descr="おもちゃ, 人形, 座る, テーブル が含まれている画像&#10;&#10;自動的に生成された説明">
            <a:extLst>
              <a:ext uri="{FF2B5EF4-FFF2-40B4-BE49-F238E27FC236}">
                <a16:creationId xmlns:a16="http://schemas.microsoft.com/office/drawing/2014/main" id="{66DCF699-03FA-43F7-A5C8-9A2992F52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202" y="5076775"/>
            <a:ext cx="2203524" cy="2016224"/>
          </a:xfrm>
          <a:prstGeom prst="rect">
            <a:avLst/>
          </a:prstGeom>
        </p:spPr>
      </p:pic>
      <p:pic>
        <p:nvPicPr>
          <p:cNvPr id="7" name="図 6" descr="食品 が含まれている画像&#10;&#10;自動的に生成された説明">
            <a:extLst>
              <a:ext uri="{FF2B5EF4-FFF2-40B4-BE49-F238E27FC236}">
                <a16:creationId xmlns:a16="http://schemas.microsoft.com/office/drawing/2014/main" id="{1077AB3A-7C9F-4EAE-8F52-397909DCC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6964" y="3276575"/>
            <a:ext cx="1751383" cy="1641922"/>
          </a:xfrm>
          <a:prstGeom prst="rect">
            <a:avLst/>
          </a:prstGeom>
        </p:spPr>
      </p:pic>
    </p:spTree>
    <p:extLst>
      <p:ext uri="{BB962C8B-B14F-4D97-AF65-F5344CB8AC3E}">
        <p14:creationId xmlns:p14="http://schemas.microsoft.com/office/powerpoint/2010/main" val="184881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703DECF-11AC-4B77-A54C-3ABF52187747}"/>
              </a:ext>
            </a:extLst>
          </p:cNvPr>
          <p:cNvSpPr>
            <a:spLocks noGrp="1"/>
          </p:cNvSpPr>
          <p:nvPr>
            <p:ph idx="1"/>
          </p:nvPr>
        </p:nvSpPr>
        <p:spPr/>
        <p:txBody>
          <a:bodyPr>
            <a:normAutofit/>
          </a:bodyPr>
          <a:lstStyle/>
          <a:p>
            <a:pPr marL="0" indent="0">
              <a:buNone/>
            </a:pPr>
            <a:endParaRPr lang="en-US" altLang="ja-JP" sz="3600" dirty="0">
              <a:latin typeface="+mj-ea"/>
              <a:ea typeface="+mj-ea"/>
            </a:endParaRPr>
          </a:p>
        </p:txBody>
      </p:sp>
      <p:sp>
        <p:nvSpPr>
          <p:cNvPr id="3" name="タイトル 2">
            <a:extLst>
              <a:ext uri="{FF2B5EF4-FFF2-40B4-BE49-F238E27FC236}">
                <a16:creationId xmlns:a16="http://schemas.microsoft.com/office/drawing/2014/main" id="{242917A0-7A76-42BB-A288-8D31657E8A66}"/>
              </a:ext>
            </a:extLst>
          </p:cNvPr>
          <p:cNvSpPr>
            <a:spLocks noGrp="1"/>
          </p:cNvSpPr>
          <p:nvPr>
            <p:ph type="title"/>
          </p:nvPr>
        </p:nvSpPr>
        <p:spPr/>
        <p:txBody>
          <a:bodyPr/>
          <a:lstStyle/>
          <a:p>
            <a:pPr algn="ctr"/>
            <a:r>
              <a:rPr lang="ja-JP" altLang="en-US" sz="5091" dirty="0">
                <a:latin typeface="M+ 2p" panose="020B0503020203020204" pitchFamily="50" charset="-128"/>
                <a:ea typeface="M+ 2p" panose="020B0503020203020204" pitchFamily="50" charset="-128"/>
                <a:cs typeface="M+ 2p" panose="020B0503020203020204" pitchFamily="50" charset="-128"/>
              </a:rPr>
              <a:t>質疑応答</a:t>
            </a:r>
          </a:p>
        </p:txBody>
      </p:sp>
      <p:pic>
        <p:nvPicPr>
          <p:cNvPr id="5" name="図 4">
            <a:extLst>
              <a:ext uri="{FF2B5EF4-FFF2-40B4-BE49-F238E27FC236}">
                <a16:creationId xmlns:a16="http://schemas.microsoft.com/office/drawing/2014/main" id="{53EBA752-97C8-4AA7-90E1-3EC323A1385C}"/>
              </a:ext>
            </a:extLst>
          </p:cNvPr>
          <p:cNvPicPr>
            <a:picLocks noChangeAspect="1"/>
          </p:cNvPicPr>
          <p:nvPr/>
        </p:nvPicPr>
        <p:blipFill>
          <a:blip r:embed="rId2"/>
          <a:stretch>
            <a:fillRect/>
          </a:stretch>
        </p:blipFill>
        <p:spPr>
          <a:xfrm>
            <a:off x="0" y="1836415"/>
            <a:ext cx="7849418" cy="4888457"/>
          </a:xfrm>
          <a:prstGeom prst="rect">
            <a:avLst/>
          </a:prstGeom>
        </p:spPr>
      </p:pic>
    </p:spTree>
    <p:extLst>
      <p:ext uri="{BB962C8B-B14F-4D97-AF65-F5344CB8AC3E}">
        <p14:creationId xmlns:p14="http://schemas.microsoft.com/office/powerpoint/2010/main" val="3930976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1D7B773-8239-4D24-8637-0A4DF4CD0BD3}"/>
              </a:ext>
            </a:extLst>
          </p:cNvPr>
          <p:cNvSpPr>
            <a:spLocks noGrp="1"/>
          </p:cNvSpPr>
          <p:nvPr>
            <p:ph type="title"/>
          </p:nvPr>
        </p:nvSpPr>
        <p:spPr/>
        <p:txBody>
          <a:bodyPr/>
          <a:lstStyle/>
          <a:p>
            <a:r>
              <a:rPr lang="ja-JP" altLang="en-US" dirty="0"/>
              <a:t>一元分散分析</a:t>
            </a:r>
            <a:endParaRPr kumimoji="1" lang="ja-JP" altLang="en-US" dirty="0"/>
          </a:p>
        </p:txBody>
      </p:sp>
      <p:pic>
        <p:nvPicPr>
          <p:cNvPr id="9" name="図 8" descr="グラフ が含まれている画像&#10;&#10;自動的に生成された説明">
            <a:extLst>
              <a:ext uri="{FF2B5EF4-FFF2-40B4-BE49-F238E27FC236}">
                <a16:creationId xmlns:a16="http://schemas.microsoft.com/office/drawing/2014/main" id="{9C55C42A-86B2-4CEB-BEA6-022FF5BCC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057" y="1936839"/>
            <a:ext cx="10534270" cy="5012145"/>
          </a:xfrm>
          <a:prstGeom prst="rect">
            <a:avLst/>
          </a:prstGeom>
        </p:spPr>
      </p:pic>
    </p:spTree>
    <p:extLst>
      <p:ext uri="{BB962C8B-B14F-4D97-AF65-F5344CB8AC3E}">
        <p14:creationId xmlns:p14="http://schemas.microsoft.com/office/powerpoint/2010/main" val="1642465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1D7B773-8239-4D24-8637-0A4DF4CD0BD3}"/>
              </a:ext>
            </a:extLst>
          </p:cNvPr>
          <p:cNvSpPr>
            <a:spLocks noGrp="1"/>
          </p:cNvSpPr>
          <p:nvPr>
            <p:ph type="title"/>
          </p:nvPr>
        </p:nvSpPr>
        <p:spPr/>
        <p:txBody>
          <a:bodyPr/>
          <a:lstStyle/>
          <a:p>
            <a:r>
              <a:rPr lang="ja-JP" altLang="en-US" dirty="0"/>
              <a:t>二元分散分析</a:t>
            </a:r>
            <a:endParaRPr kumimoji="1" lang="ja-JP" altLang="en-US" dirty="0"/>
          </a:p>
        </p:txBody>
      </p:sp>
      <p:pic>
        <p:nvPicPr>
          <p:cNvPr id="4" name="図 3" descr="グラフ&#10;&#10;自動的に生成された説明">
            <a:extLst>
              <a:ext uri="{FF2B5EF4-FFF2-40B4-BE49-F238E27FC236}">
                <a16:creationId xmlns:a16="http://schemas.microsoft.com/office/drawing/2014/main" id="{A4679FE5-B0CB-46A2-A291-EDFB89E0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722" y="1747800"/>
            <a:ext cx="6795608" cy="5813463"/>
          </a:xfrm>
          <a:prstGeom prst="rect">
            <a:avLst/>
          </a:prstGeom>
        </p:spPr>
      </p:pic>
    </p:spTree>
    <p:extLst>
      <p:ext uri="{BB962C8B-B14F-4D97-AF65-F5344CB8AC3E}">
        <p14:creationId xmlns:p14="http://schemas.microsoft.com/office/powerpoint/2010/main" val="2699497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A899EC5-D470-43B6-BEF0-5A0679CDA354}"/>
              </a:ext>
            </a:extLst>
          </p:cNvPr>
          <p:cNvSpPr>
            <a:spLocks noGrp="1"/>
          </p:cNvSpPr>
          <p:nvPr>
            <p:ph idx="1"/>
          </p:nvPr>
        </p:nvSpPr>
        <p:spPr/>
        <p:txBody>
          <a:bodyPr/>
          <a:lstStyle/>
          <a:p>
            <a:r>
              <a:rPr kumimoji="1" lang="ja-JP" altLang="en-US" dirty="0"/>
              <a:t>等分散でなければ</a:t>
            </a:r>
            <a:endParaRPr kumimoji="1" lang="en-US" altLang="ja-JP" dirty="0"/>
          </a:p>
          <a:p>
            <a:pPr lvl="1"/>
            <a:r>
              <a:rPr lang="ja-JP" altLang="en-US" dirty="0"/>
              <a:t>ウェルチ検定</a:t>
            </a:r>
            <a:endParaRPr lang="en-US" altLang="ja-JP" dirty="0"/>
          </a:p>
          <a:p>
            <a:pPr lvl="1"/>
            <a:r>
              <a:rPr lang="en-US" altLang="ja-JP" dirty="0"/>
              <a:t>U</a:t>
            </a:r>
            <a:r>
              <a:rPr lang="ja-JP" altLang="en-US" dirty="0"/>
              <a:t>検定</a:t>
            </a:r>
            <a:endParaRPr kumimoji="1" lang="ja-JP" altLang="en-US" dirty="0"/>
          </a:p>
        </p:txBody>
      </p:sp>
      <p:sp>
        <p:nvSpPr>
          <p:cNvPr id="3" name="タイトル 2">
            <a:extLst>
              <a:ext uri="{FF2B5EF4-FFF2-40B4-BE49-F238E27FC236}">
                <a16:creationId xmlns:a16="http://schemas.microsoft.com/office/drawing/2014/main" id="{36F86A2C-8441-42C2-BFF9-22011BF419F4}"/>
              </a:ext>
            </a:extLst>
          </p:cNvPr>
          <p:cNvSpPr>
            <a:spLocks noGrp="1"/>
          </p:cNvSpPr>
          <p:nvPr>
            <p:ph type="title"/>
          </p:nvPr>
        </p:nvSpPr>
        <p:spPr/>
        <p:txBody>
          <a:bodyPr/>
          <a:lstStyle/>
          <a:p>
            <a:r>
              <a:rPr kumimoji="1" lang="ja-JP" altLang="en-US" dirty="0"/>
              <a:t>等分散の検定</a:t>
            </a:r>
            <a:r>
              <a:rPr kumimoji="1" lang="en-US" altLang="ja-JP" dirty="0"/>
              <a:t>	</a:t>
            </a:r>
            <a:endParaRPr kumimoji="1" lang="ja-JP" altLang="en-US" dirty="0"/>
          </a:p>
        </p:txBody>
      </p:sp>
    </p:spTree>
    <p:extLst>
      <p:ext uri="{BB962C8B-B14F-4D97-AF65-F5344CB8AC3E}">
        <p14:creationId xmlns:p14="http://schemas.microsoft.com/office/powerpoint/2010/main" val="2999488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43622EF-02AF-4878-91F1-DD5F1085189F}"/>
              </a:ext>
            </a:extLst>
          </p:cNvPr>
          <p:cNvSpPr>
            <a:spLocks noGrp="1"/>
          </p:cNvSpPr>
          <p:nvPr>
            <p:ph idx="1"/>
          </p:nvPr>
        </p:nvSpPr>
        <p:spPr/>
        <p:txBody>
          <a:bodyPr/>
          <a:lstStyle/>
          <a:p>
            <a:r>
              <a:rPr kumimoji="1" lang="ja-JP" altLang="en-US" dirty="0"/>
              <a:t>複数のうちどの標本に有意差があるか</a:t>
            </a:r>
            <a:endParaRPr kumimoji="1" lang="en-US" altLang="ja-JP" dirty="0"/>
          </a:p>
          <a:p>
            <a:pPr lvl="1"/>
            <a:r>
              <a:rPr kumimoji="1" lang="en-US" altLang="ja-JP" dirty="0"/>
              <a:t>http://psy.isc.chubu.ac.jp/~oshiolab/teaching_folder/datakaiseki_folder/05_folder/da05_02.html</a:t>
            </a:r>
          </a:p>
        </p:txBody>
      </p:sp>
      <p:sp>
        <p:nvSpPr>
          <p:cNvPr id="3" name="タイトル 2">
            <a:extLst>
              <a:ext uri="{FF2B5EF4-FFF2-40B4-BE49-F238E27FC236}">
                <a16:creationId xmlns:a16="http://schemas.microsoft.com/office/drawing/2014/main" id="{DACB88BA-D6F0-44FB-A002-C10136E270FA}"/>
              </a:ext>
            </a:extLst>
          </p:cNvPr>
          <p:cNvSpPr>
            <a:spLocks noGrp="1"/>
          </p:cNvSpPr>
          <p:nvPr>
            <p:ph type="title"/>
          </p:nvPr>
        </p:nvSpPr>
        <p:spPr/>
        <p:txBody>
          <a:bodyPr/>
          <a:lstStyle/>
          <a:p>
            <a:r>
              <a:rPr kumimoji="1" lang="ja-JP" altLang="en-US" dirty="0"/>
              <a:t>多重比較</a:t>
            </a:r>
          </a:p>
        </p:txBody>
      </p:sp>
    </p:spTree>
    <p:extLst>
      <p:ext uri="{BB962C8B-B14F-4D97-AF65-F5344CB8AC3E}">
        <p14:creationId xmlns:p14="http://schemas.microsoft.com/office/powerpoint/2010/main" val="37905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703DECF-11AC-4B77-A54C-3ABF52187747}"/>
              </a:ext>
            </a:extLst>
          </p:cNvPr>
          <p:cNvSpPr>
            <a:spLocks noGrp="1"/>
          </p:cNvSpPr>
          <p:nvPr>
            <p:ph idx="1"/>
          </p:nvPr>
        </p:nvSpPr>
        <p:spPr>
          <a:xfrm>
            <a:off x="2376810" y="1836416"/>
            <a:ext cx="6925019" cy="5184576"/>
          </a:xfrm>
        </p:spPr>
        <p:txBody>
          <a:bodyPr>
            <a:normAutofit fontScale="70000" lnSpcReduction="20000"/>
          </a:bodyPr>
          <a:lstStyle/>
          <a:p>
            <a:r>
              <a:rPr lang="ja-JP" altLang="en-US" sz="6222" dirty="0">
                <a:latin typeface="+mj-ea"/>
                <a:ea typeface="+mj-ea"/>
              </a:rPr>
              <a:t>実験の目的</a:t>
            </a:r>
            <a:endParaRPr lang="en-US" altLang="ja-JP" sz="6222" dirty="0">
              <a:latin typeface="+mj-ea"/>
              <a:ea typeface="+mj-ea"/>
            </a:endParaRPr>
          </a:p>
          <a:p>
            <a:r>
              <a:rPr lang="ja-JP" altLang="en-US" sz="6222" dirty="0">
                <a:latin typeface="+mj-ea"/>
                <a:ea typeface="+mj-ea"/>
              </a:rPr>
              <a:t>アプローチ</a:t>
            </a:r>
            <a:endParaRPr lang="en-US" altLang="ja-JP" sz="6222" dirty="0">
              <a:latin typeface="+mj-ea"/>
              <a:ea typeface="+mj-ea"/>
            </a:endParaRPr>
          </a:p>
          <a:p>
            <a:r>
              <a:rPr lang="ja-JP" altLang="en-US" sz="6222" dirty="0">
                <a:latin typeface="+mj-ea"/>
                <a:ea typeface="+mj-ea"/>
              </a:rPr>
              <a:t>方法</a:t>
            </a:r>
            <a:endParaRPr lang="en-US" altLang="ja-JP" sz="6222" dirty="0">
              <a:latin typeface="+mj-ea"/>
              <a:ea typeface="+mj-ea"/>
            </a:endParaRPr>
          </a:p>
          <a:p>
            <a:r>
              <a:rPr lang="ja-JP" altLang="en-US" sz="6222" dirty="0">
                <a:latin typeface="+mj-ea"/>
                <a:ea typeface="+mj-ea"/>
              </a:rPr>
              <a:t>分析</a:t>
            </a:r>
            <a:endParaRPr lang="en-US" altLang="ja-JP" sz="6222" dirty="0">
              <a:latin typeface="+mj-ea"/>
              <a:ea typeface="+mj-ea"/>
            </a:endParaRPr>
          </a:p>
          <a:p>
            <a:r>
              <a:rPr lang="ja-JP" altLang="en-US" sz="6222" dirty="0">
                <a:latin typeface="+mj-ea"/>
                <a:ea typeface="+mj-ea"/>
              </a:rPr>
              <a:t>主張</a:t>
            </a:r>
            <a:endParaRPr lang="en-US" altLang="ja-JP" sz="6222" dirty="0">
              <a:latin typeface="+mj-ea"/>
              <a:ea typeface="+mj-ea"/>
            </a:endParaRPr>
          </a:p>
        </p:txBody>
      </p:sp>
      <p:sp>
        <p:nvSpPr>
          <p:cNvPr id="3" name="タイトル 2">
            <a:extLst>
              <a:ext uri="{FF2B5EF4-FFF2-40B4-BE49-F238E27FC236}">
                <a16:creationId xmlns:a16="http://schemas.microsoft.com/office/drawing/2014/main" id="{242917A0-7A76-42BB-A288-8D31657E8A66}"/>
              </a:ext>
            </a:extLst>
          </p:cNvPr>
          <p:cNvSpPr>
            <a:spLocks noGrp="1"/>
          </p:cNvSpPr>
          <p:nvPr>
            <p:ph type="title"/>
          </p:nvPr>
        </p:nvSpPr>
        <p:spPr/>
        <p:txBody>
          <a:bodyPr/>
          <a:lstStyle/>
          <a:p>
            <a:pPr algn="ctr"/>
            <a:r>
              <a:rPr lang="ja-JP" altLang="en-US" sz="5091" dirty="0">
                <a:latin typeface="M+ 2p" panose="020B0503020203020204" pitchFamily="50" charset="-128"/>
                <a:ea typeface="M+ 2p" panose="020B0503020203020204" pitchFamily="50" charset="-128"/>
                <a:cs typeface="M+ 2p" panose="020B0503020203020204" pitchFamily="50" charset="-128"/>
              </a:rPr>
              <a:t>目次</a:t>
            </a:r>
          </a:p>
        </p:txBody>
      </p:sp>
      <p:sp>
        <p:nvSpPr>
          <p:cNvPr id="4" name="スライド番号プレースホルダー 3">
            <a:extLst>
              <a:ext uri="{FF2B5EF4-FFF2-40B4-BE49-F238E27FC236}">
                <a16:creationId xmlns:a16="http://schemas.microsoft.com/office/drawing/2014/main" id="{A2A52DF7-846F-4B1D-AF14-362BB2BC79A6}"/>
              </a:ext>
            </a:extLst>
          </p:cNvPr>
          <p:cNvSpPr>
            <a:spLocks noGrp="1"/>
          </p:cNvSpPr>
          <p:nvPr>
            <p:ph type="sldNum" sz="quarter" idx="4294967295"/>
          </p:nvPr>
        </p:nvSpPr>
        <p:spPr>
          <a:xfrm>
            <a:off x="7561386" y="7008171"/>
            <a:ext cx="2352517" cy="402567"/>
          </a:xfrm>
        </p:spPr>
        <p:txBody>
          <a:bodyPr/>
          <a:lstStyle/>
          <a:p>
            <a:endParaRPr lang="ja-JP" altLang="en-US" dirty="0"/>
          </a:p>
        </p:txBody>
      </p:sp>
    </p:spTree>
    <p:extLst>
      <p:ext uri="{BB962C8B-B14F-4D97-AF65-F5344CB8AC3E}">
        <p14:creationId xmlns:p14="http://schemas.microsoft.com/office/powerpoint/2010/main" val="1427308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アイコン&#10;&#10;自動的に生成された説明">
            <a:extLst>
              <a:ext uri="{FF2B5EF4-FFF2-40B4-BE49-F238E27FC236}">
                <a16:creationId xmlns:a16="http://schemas.microsoft.com/office/drawing/2014/main" id="{961B13DF-0B78-43CE-8C2A-845FB8029189}"/>
              </a:ext>
            </a:extLst>
          </p:cNvPr>
          <p:cNvPicPr>
            <a:picLocks noChangeAspect="1"/>
          </p:cNvPicPr>
          <p:nvPr/>
        </p:nvPicPr>
        <p:blipFill rotWithShape="1">
          <a:blip r:embed="rId3">
            <a:extLst>
              <a:ext uri="{28A0092B-C50C-407E-A947-70E740481C1C}">
                <a14:useLocalDpi xmlns:a14="http://schemas.microsoft.com/office/drawing/2010/main" val="0"/>
              </a:ext>
            </a:extLst>
          </a:blip>
          <a:srcRect t="17892"/>
          <a:stretch/>
        </p:blipFill>
        <p:spPr>
          <a:xfrm flipH="1">
            <a:off x="6361043" y="2412423"/>
            <a:ext cx="2024781" cy="1662508"/>
          </a:xfrm>
          <a:prstGeom prst="rect">
            <a:avLst/>
          </a:prstGeom>
        </p:spPr>
      </p:pic>
      <p:sp>
        <p:nvSpPr>
          <p:cNvPr id="5" name="コンテンツ プレースホルダー 4">
            <a:extLst>
              <a:ext uri="{FF2B5EF4-FFF2-40B4-BE49-F238E27FC236}">
                <a16:creationId xmlns:a16="http://schemas.microsoft.com/office/drawing/2014/main" id="{37AD1C91-4ED7-4313-BE5E-70DCAB0B4C42}"/>
              </a:ext>
            </a:extLst>
          </p:cNvPr>
          <p:cNvSpPr>
            <a:spLocks noGrp="1"/>
          </p:cNvSpPr>
          <p:nvPr>
            <p:ph idx="1"/>
          </p:nvPr>
        </p:nvSpPr>
        <p:spPr>
          <a:xfrm>
            <a:off x="1944762" y="5220791"/>
            <a:ext cx="9097574" cy="4752528"/>
          </a:xfrm>
        </p:spPr>
        <p:txBody>
          <a:bodyPr>
            <a:normAutofit/>
          </a:bodyPr>
          <a:lstStyle/>
          <a:p>
            <a:r>
              <a:rPr lang="ja-JP" altLang="en-US" sz="3600" dirty="0">
                <a:solidFill>
                  <a:srgbClr val="E01E5A"/>
                </a:solidFill>
              </a:rPr>
              <a:t>ポインティング速度</a:t>
            </a:r>
            <a:r>
              <a:rPr lang="ja-JP" altLang="en-US" sz="3600" dirty="0"/>
              <a:t>の向上</a:t>
            </a:r>
            <a:endParaRPr lang="en-US" altLang="ja-JP" sz="3600" dirty="0"/>
          </a:p>
          <a:p>
            <a:pPr lvl="1"/>
            <a:r>
              <a:rPr lang="en-US" altLang="ja-JP" sz="2800" dirty="0"/>
              <a:t>2</a:t>
            </a:r>
            <a:r>
              <a:rPr lang="ja-JP" altLang="en-US" sz="2800" dirty="0"/>
              <a:t>手法を提案</a:t>
            </a:r>
            <a:endParaRPr lang="en-US" altLang="ja-JP" sz="2800" dirty="0"/>
          </a:p>
        </p:txBody>
      </p:sp>
      <p:sp>
        <p:nvSpPr>
          <p:cNvPr id="4" name="タイトル 3">
            <a:extLst>
              <a:ext uri="{FF2B5EF4-FFF2-40B4-BE49-F238E27FC236}">
                <a16:creationId xmlns:a16="http://schemas.microsoft.com/office/drawing/2014/main" id="{0A3E6345-A3B0-490E-AFDE-FF74CD667DDC}"/>
              </a:ext>
            </a:extLst>
          </p:cNvPr>
          <p:cNvSpPr>
            <a:spLocks noGrp="1"/>
          </p:cNvSpPr>
          <p:nvPr>
            <p:ph type="title"/>
          </p:nvPr>
        </p:nvSpPr>
        <p:spPr/>
        <p:txBody>
          <a:bodyPr/>
          <a:lstStyle/>
          <a:p>
            <a:r>
              <a:rPr lang="ja-JP" altLang="en-US" sz="5400" dirty="0"/>
              <a:t>目的</a:t>
            </a:r>
            <a:endParaRPr kumimoji="1" lang="ja-JP" altLang="en-US" sz="5400" dirty="0"/>
          </a:p>
        </p:txBody>
      </p:sp>
      <p:pic>
        <p:nvPicPr>
          <p:cNvPr id="13" name="図 12" descr="挿絵 が含まれている画像&#10;&#10;自動的に生成された説明">
            <a:extLst>
              <a:ext uri="{FF2B5EF4-FFF2-40B4-BE49-F238E27FC236}">
                <a16:creationId xmlns:a16="http://schemas.microsoft.com/office/drawing/2014/main" id="{664C207B-911D-4167-A6BB-98FEE31C0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7518" y="2767389"/>
            <a:ext cx="2632439" cy="1089285"/>
          </a:xfrm>
          <a:prstGeom prst="rect">
            <a:avLst/>
          </a:prstGeom>
        </p:spPr>
      </p:pic>
      <p:pic>
        <p:nvPicPr>
          <p:cNvPr id="21" name="図 20" descr="アイコン&#10;&#10;自動的に生成された説明">
            <a:extLst>
              <a:ext uri="{FF2B5EF4-FFF2-40B4-BE49-F238E27FC236}">
                <a16:creationId xmlns:a16="http://schemas.microsoft.com/office/drawing/2014/main" id="{95627BF3-01FB-41B5-A59F-20D0985F3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8344" y="2767389"/>
            <a:ext cx="1130333" cy="1749496"/>
          </a:xfrm>
          <a:prstGeom prst="rect">
            <a:avLst/>
          </a:prstGeom>
        </p:spPr>
      </p:pic>
      <p:pic>
        <p:nvPicPr>
          <p:cNvPr id="23" name="図 22" descr="アイコン&#10;&#10;自動的に生成された説明">
            <a:extLst>
              <a:ext uri="{FF2B5EF4-FFF2-40B4-BE49-F238E27FC236}">
                <a16:creationId xmlns:a16="http://schemas.microsoft.com/office/drawing/2014/main" id="{E9E036CA-C844-41E2-B975-D80D21C56E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8726" y="2988487"/>
            <a:ext cx="1130333" cy="1749496"/>
          </a:xfrm>
          <a:prstGeom prst="rect">
            <a:avLst/>
          </a:prstGeom>
        </p:spPr>
      </p:pic>
      <p:pic>
        <p:nvPicPr>
          <p:cNvPr id="27" name="図 26" descr="アイコン&#10;&#10;自動的に生成された説明">
            <a:extLst>
              <a:ext uri="{FF2B5EF4-FFF2-40B4-BE49-F238E27FC236}">
                <a16:creationId xmlns:a16="http://schemas.microsoft.com/office/drawing/2014/main" id="{2875FDA5-3D16-4771-BBC7-37E7F3C68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9224" y="3399287"/>
            <a:ext cx="773664" cy="914773"/>
          </a:xfrm>
          <a:prstGeom prst="rect">
            <a:avLst/>
          </a:prstGeom>
        </p:spPr>
      </p:pic>
    </p:spTree>
    <p:extLst>
      <p:ext uri="{BB962C8B-B14F-4D97-AF65-F5344CB8AC3E}">
        <p14:creationId xmlns:p14="http://schemas.microsoft.com/office/powerpoint/2010/main" val="7835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A513615-693D-49C9-A8AE-0ED78740AD6F}"/>
              </a:ext>
            </a:extLst>
          </p:cNvPr>
          <p:cNvSpPr>
            <a:spLocks noGrp="1"/>
          </p:cNvSpPr>
          <p:nvPr>
            <p:ph idx="1"/>
          </p:nvPr>
        </p:nvSpPr>
        <p:spPr>
          <a:xfrm>
            <a:off x="648618" y="4649925"/>
            <a:ext cx="9097574" cy="5328592"/>
          </a:xfrm>
        </p:spPr>
        <p:txBody>
          <a:bodyPr numCol="2">
            <a:normAutofit/>
          </a:bodyPr>
          <a:lstStyle/>
          <a:p>
            <a:r>
              <a:rPr lang="ja-JP" altLang="en-US" sz="2400" dirty="0">
                <a:solidFill>
                  <a:srgbClr val="0070C0"/>
                </a:solidFill>
              </a:rPr>
              <a:t>速く</a:t>
            </a:r>
            <a:r>
              <a:rPr lang="ja-JP" altLang="en-US" sz="2400" dirty="0"/>
              <a:t>動かす → </a:t>
            </a:r>
            <a:r>
              <a:rPr lang="ja-JP" altLang="en-US" sz="2400" dirty="0">
                <a:solidFill>
                  <a:srgbClr val="0070C0"/>
                </a:solidFill>
              </a:rPr>
              <a:t>戻して</a:t>
            </a:r>
            <a:r>
              <a:rPr lang="ja-JP" altLang="en-US" sz="2400" dirty="0"/>
              <a:t>修正</a:t>
            </a:r>
            <a:endParaRPr lang="en-US" altLang="ja-JP" sz="2400" dirty="0"/>
          </a:p>
          <a:p>
            <a:pPr>
              <a:buFont typeface="Wingdings" panose="05000000000000000000" pitchFamily="2" charset="2"/>
              <a:buChar char="Ø"/>
            </a:pPr>
            <a:r>
              <a:rPr lang="ja-JP" altLang="en-US" sz="2400" dirty="0">
                <a:solidFill>
                  <a:srgbClr val="E01E5A"/>
                </a:solidFill>
              </a:rPr>
              <a:t>ボタン内でカーソルを遅く</a:t>
            </a:r>
            <a:endParaRPr lang="en-US" altLang="ja-JP" sz="2400" dirty="0"/>
          </a:p>
          <a:p>
            <a:pPr lvl="1">
              <a:buFont typeface="Wingdings" panose="05000000000000000000" pitchFamily="2" charset="2"/>
              <a:buChar char="u"/>
            </a:pPr>
            <a:r>
              <a:rPr lang="ja-JP" altLang="en-US" dirty="0">
                <a:solidFill>
                  <a:srgbClr val="0070C0"/>
                </a:solidFill>
              </a:rPr>
              <a:t>戻す</a:t>
            </a:r>
            <a:r>
              <a:rPr lang="ja-JP" altLang="en-US" dirty="0"/>
              <a:t>必要がなくなり</a:t>
            </a:r>
            <a:br>
              <a:rPr lang="en-US" altLang="ja-JP" dirty="0"/>
            </a:br>
            <a:r>
              <a:rPr lang="ja-JP" altLang="en-US" dirty="0"/>
              <a:t>速度向上！</a:t>
            </a:r>
            <a:endParaRPr lang="en-US" altLang="ja-JP" dirty="0"/>
          </a:p>
          <a:p>
            <a:pPr lvl="1">
              <a:buFont typeface="Wingdings" panose="05000000000000000000" pitchFamily="2" charset="2"/>
              <a:buChar char="u"/>
            </a:pPr>
            <a:endParaRPr lang="en-US" altLang="ja-JP" dirty="0"/>
          </a:p>
          <a:p>
            <a:pPr lvl="1">
              <a:buFont typeface="Wingdings" panose="05000000000000000000" pitchFamily="2" charset="2"/>
              <a:buChar char="u"/>
            </a:pPr>
            <a:endParaRPr lang="en-US" altLang="ja-JP" dirty="0"/>
          </a:p>
          <a:p>
            <a:pPr lvl="1">
              <a:buFont typeface="Wingdings" panose="05000000000000000000" pitchFamily="2" charset="2"/>
              <a:buChar char="u"/>
            </a:pPr>
            <a:endParaRPr lang="en-US" altLang="ja-JP" dirty="0"/>
          </a:p>
          <a:p>
            <a:pPr lvl="1">
              <a:buFont typeface="Wingdings" panose="05000000000000000000" pitchFamily="2" charset="2"/>
              <a:buChar char="u"/>
            </a:pPr>
            <a:endParaRPr lang="en-US" altLang="ja-JP" dirty="0"/>
          </a:p>
          <a:p>
            <a:r>
              <a:rPr lang="ja-JP" altLang="en-US" sz="2400" dirty="0">
                <a:solidFill>
                  <a:srgbClr val="0070C0"/>
                </a:solidFill>
              </a:rPr>
              <a:t>遅く</a:t>
            </a:r>
            <a:r>
              <a:rPr lang="ja-JP" altLang="en-US" sz="2400" dirty="0"/>
              <a:t>動かす → </a:t>
            </a:r>
            <a:r>
              <a:rPr lang="ja-JP" altLang="en-US" sz="2400" dirty="0">
                <a:solidFill>
                  <a:srgbClr val="0070C0"/>
                </a:solidFill>
              </a:rPr>
              <a:t>追加して</a:t>
            </a:r>
            <a:r>
              <a:rPr lang="ja-JP" altLang="en-US" sz="2400" dirty="0"/>
              <a:t>修正</a:t>
            </a:r>
            <a:endParaRPr lang="en-US" altLang="ja-JP" sz="2400" dirty="0"/>
          </a:p>
          <a:p>
            <a:pPr>
              <a:buFont typeface="Wingdings" panose="05000000000000000000" pitchFamily="2" charset="2"/>
              <a:buChar char="Ø"/>
            </a:pPr>
            <a:r>
              <a:rPr lang="ja-JP" altLang="en-US" sz="2400" dirty="0">
                <a:solidFill>
                  <a:srgbClr val="E01E5A"/>
                </a:solidFill>
              </a:rPr>
              <a:t>ボタン外でカーソルを速く</a:t>
            </a:r>
            <a:endParaRPr lang="en-US" altLang="ja-JP" sz="2400" dirty="0"/>
          </a:p>
          <a:p>
            <a:pPr lvl="1">
              <a:buFont typeface="Wingdings" panose="05000000000000000000" pitchFamily="2" charset="2"/>
              <a:buChar char="u"/>
            </a:pPr>
            <a:r>
              <a:rPr lang="ja-JP" altLang="en-US" dirty="0">
                <a:solidFill>
                  <a:srgbClr val="0070C0"/>
                </a:solidFill>
              </a:rPr>
              <a:t>追加の</a:t>
            </a:r>
            <a:r>
              <a:rPr lang="ja-JP" altLang="en-US" dirty="0"/>
              <a:t>必要がなくなり</a:t>
            </a:r>
            <a:br>
              <a:rPr lang="en-US" altLang="ja-JP" dirty="0"/>
            </a:br>
            <a:r>
              <a:rPr lang="ja-JP" altLang="en-US" dirty="0"/>
              <a:t>速度向上！</a:t>
            </a:r>
            <a:endParaRPr lang="en-US" altLang="ja-JP" dirty="0"/>
          </a:p>
          <a:p>
            <a:pPr>
              <a:buFont typeface="Wingdings" panose="05000000000000000000" pitchFamily="2" charset="2"/>
              <a:buChar char="u"/>
            </a:pPr>
            <a:endParaRPr lang="en-US" altLang="ja-JP" sz="2400" dirty="0"/>
          </a:p>
        </p:txBody>
      </p:sp>
      <p:sp>
        <p:nvSpPr>
          <p:cNvPr id="3" name="タイトル 2">
            <a:extLst>
              <a:ext uri="{FF2B5EF4-FFF2-40B4-BE49-F238E27FC236}">
                <a16:creationId xmlns:a16="http://schemas.microsoft.com/office/drawing/2014/main" id="{31D7B773-8239-4D24-8637-0A4DF4CD0BD3}"/>
              </a:ext>
            </a:extLst>
          </p:cNvPr>
          <p:cNvSpPr>
            <a:spLocks noGrp="1"/>
          </p:cNvSpPr>
          <p:nvPr>
            <p:ph type="title"/>
          </p:nvPr>
        </p:nvSpPr>
        <p:spPr/>
        <p:txBody>
          <a:bodyPr/>
          <a:lstStyle/>
          <a:p>
            <a:r>
              <a:rPr lang="ja-JP" altLang="en-US" dirty="0"/>
              <a:t>アプローチ</a:t>
            </a:r>
            <a:endParaRPr kumimoji="1" lang="ja-JP" altLang="en-US" dirty="0"/>
          </a:p>
        </p:txBody>
      </p:sp>
      <p:pic>
        <p:nvPicPr>
          <p:cNvPr id="7" name="図 6" descr="アイコン&#10;&#10;自動的に生成された説明">
            <a:extLst>
              <a:ext uri="{FF2B5EF4-FFF2-40B4-BE49-F238E27FC236}">
                <a16:creationId xmlns:a16="http://schemas.microsoft.com/office/drawing/2014/main" id="{6873B32D-AED7-423C-9ADA-C2D1FCD92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376810" y="2075564"/>
            <a:ext cx="854754" cy="854754"/>
          </a:xfrm>
          <a:prstGeom prst="rect">
            <a:avLst/>
          </a:prstGeom>
        </p:spPr>
      </p:pic>
      <p:pic>
        <p:nvPicPr>
          <p:cNvPr id="13" name="図 12" descr="アイコン&#10;&#10;自動的に生成された説明">
            <a:extLst>
              <a:ext uri="{FF2B5EF4-FFF2-40B4-BE49-F238E27FC236}">
                <a16:creationId xmlns:a16="http://schemas.microsoft.com/office/drawing/2014/main" id="{10A27AD4-1726-4792-8194-2888DB577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187" y="2587450"/>
            <a:ext cx="477166" cy="738543"/>
          </a:xfrm>
          <a:prstGeom prst="rect">
            <a:avLst/>
          </a:prstGeom>
        </p:spPr>
      </p:pic>
      <p:pic>
        <p:nvPicPr>
          <p:cNvPr id="17" name="図 16" descr="図形, 矢印&#10;&#10;自動的に生成された説明">
            <a:extLst>
              <a:ext uri="{FF2B5EF4-FFF2-40B4-BE49-F238E27FC236}">
                <a16:creationId xmlns:a16="http://schemas.microsoft.com/office/drawing/2014/main" id="{9179CF5F-85D4-4C20-BF7E-F4A9F78336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345" y="3137126"/>
            <a:ext cx="1111273" cy="459837"/>
          </a:xfrm>
          <a:prstGeom prst="rect">
            <a:avLst/>
          </a:prstGeom>
        </p:spPr>
      </p:pic>
      <p:pic>
        <p:nvPicPr>
          <p:cNvPr id="11" name="図 10" descr="アイコン&#10;&#10;自動的に生成された説明">
            <a:extLst>
              <a:ext uri="{FF2B5EF4-FFF2-40B4-BE49-F238E27FC236}">
                <a16:creationId xmlns:a16="http://schemas.microsoft.com/office/drawing/2014/main" id="{22571D04-47AA-46B2-ABB3-213D1ACEA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4722" y="2628503"/>
            <a:ext cx="477166" cy="738543"/>
          </a:xfrm>
          <a:prstGeom prst="rect">
            <a:avLst/>
          </a:prstGeom>
        </p:spPr>
      </p:pic>
      <p:pic>
        <p:nvPicPr>
          <p:cNvPr id="19" name="図 18" descr="アイコン&#10;&#10;自動的に生成された説明">
            <a:extLst>
              <a:ext uri="{FF2B5EF4-FFF2-40B4-BE49-F238E27FC236}">
                <a16:creationId xmlns:a16="http://schemas.microsoft.com/office/drawing/2014/main" id="{7B94D47F-A9F9-42E1-B339-59EF24E66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8978" y="2147572"/>
            <a:ext cx="227944" cy="352804"/>
          </a:xfrm>
          <a:prstGeom prst="rect">
            <a:avLst/>
          </a:prstGeom>
        </p:spPr>
      </p:pic>
      <p:sp>
        <p:nvSpPr>
          <p:cNvPr id="23" name="矢印: 上カーブ 22">
            <a:extLst>
              <a:ext uri="{FF2B5EF4-FFF2-40B4-BE49-F238E27FC236}">
                <a16:creationId xmlns:a16="http://schemas.microsoft.com/office/drawing/2014/main" id="{6BDB95B3-7559-49CF-BC60-F3E3EF056140}"/>
              </a:ext>
            </a:extLst>
          </p:cNvPr>
          <p:cNvSpPr/>
          <p:nvPr/>
        </p:nvSpPr>
        <p:spPr>
          <a:xfrm rot="15589274">
            <a:off x="3276090" y="2632508"/>
            <a:ext cx="936104" cy="395674"/>
          </a:xfrm>
          <a:prstGeom prst="curved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5" name="図 24" descr="図形&#10;&#10;自動的に生成された説明">
            <a:extLst>
              <a:ext uri="{FF2B5EF4-FFF2-40B4-BE49-F238E27FC236}">
                <a16:creationId xmlns:a16="http://schemas.microsoft.com/office/drawing/2014/main" id="{DFD8E505-A8E4-4BF9-9BDC-1C58206FD0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2754" y="3703959"/>
            <a:ext cx="1111273" cy="459837"/>
          </a:xfrm>
          <a:prstGeom prst="rect">
            <a:avLst/>
          </a:prstGeom>
        </p:spPr>
      </p:pic>
      <p:cxnSp>
        <p:nvCxnSpPr>
          <p:cNvPr id="27" name="直線コネクタ 26">
            <a:extLst>
              <a:ext uri="{FF2B5EF4-FFF2-40B4-BE49-F238E27FC236}">
                <a16:creationId xmlns:a16="http://schemas.microsoft.com/office/drawing/2014/main" id="{6F6F2123-E848-4C50-9C7D-2A3F93A7802E}"/>
              </a:ext>
            </a:extLst>
          </p:cNvPr>
          <p:cNvCxnSpPr/>
          <p:nvPr/>
        </p:nvCxnSpPr>
        <p:spPr>
          <a:xfrm>
            <a:off x="2376810" y="2075564"/>
            <a:ext cx="0" cy="168714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9" name="図 28" descr="図形, 四角形&#10;&#10;自動的に生成された説明">
            <a:extLst>
              <a:ext uri="{FF2B5EF4-FFF2-40B4-BE49-F238E27FC236}">
                <a16:creationId xmlns:a16="http://schemas.microsoft.com/office/drawing/2014/main" id="{E823F1A4-1B09-47A0-808A-88E69813F8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3796" y="3024583"/>
            <a:ext cx="660659" cy="459837"/>
          </a:xfrm>
          <a:prstGeom prst="rect">
            <a:avLst/>
          </a:prstGeom>
        </p:spPr>
      </p:pic>
      <p:pic>
        <p:nvPicPr>
          <p:cNvPr id="31" name="図 30" descr="アイコン&#10;&#10;自動的に生成された説明">
            <a:extLst>
              <a:ext uri="{FF2B5EF4-FFF2-40B4-BE49-F238E27FC236}">
                <a16:creationId xmlns:a16="http://schemas.microsoft.com/office/drawing/2014/main" id="{28C506E1-77BD-40BD-A6B8-AD76C739D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930768" y="2219580"/>
            <a:ext cx="854754" cy="854754"/>
          </a:xfrm>
          <a:prstGeom prst="rect">
            <a:avLst/>
          </a:prstGeom>
        </p:spPr>
      </p:pic>
      <p:pic>
        <p:nvPicPr>
          <p:cNvPr id="33" name="図 32" descr="アイコン&#10;&#10;自動的に生成された説明">
            <a:extLst>
              <a:ext uri="{FF2B5EF4-FFF2-40B4-BE49-F238E27FC236}">
                <a16:creationId xmlns:a16="http://schemas.microsoft.com/office/drawing/2014/main" id="{448C2E2B-45B2-48FD-980A-7CB1262D7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314" y="2367911"/>
            <a:ext cx="477166" cy="738543"/>
          </a:xfrm>
          <a:prstGeom prst="rect">
            <a:avLst/>
          </a:prstGeom>
        </p:spPr>
      </p:pic>
      <p:pic>
        <p:nvPicPr>
          <p:cNvPr id="37" name="図 36" descr="アイコン&#10;&#10;自動的に生成された説明">
            <a:extLst>
              <a:ext uri="{FF2B5EF4-FFF2-40B4-BE49-F238E27FC236}">
                <a16:creationId xmlns:a16="http://schemas.microsoft.com/office/drawing/2014/main" id="{9F59097D-D839-48F8-BE62-E19E14470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116" y="2408964"/>
            <a:ext cx="477166" cy="738543"/>
          </a:xfrm>
          <a:prstGeom prst="rect">
            <a:avLst/>
          </a:prstGeom>
        </p:spPr>
      </p:pic>
      <p:sp>
        <p:nvSpPr>
          <p:cNvPr id="40" name="矢印: 右 39">
            <a:extLst>
              <a:ext uri="{FF2B5EF4-FFF2-40B4-BE49-F238E27FC236}">
                <a16:creationId xmlns:a16="http://schemas.microsoft.com/office/drawing/2014/main" id="{0D3A0ED0-D0AF-42D1-A785-5F67782993CD}"/>
              </a:ext>
            </a:extLst>
          </p:cNvPr>
          <p:cNvSpPr/>
          <p:nvPr/>
        </p:nvSpPr>
        <p:spPr>
          <a:xfrm>
            <a:off x="7375224" y="3024582"/>
            <a:ext cx="288032" cy="63164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右 41">
            <a:extLst>
              <a:ext uri="{FF2B5EF4-FFF2-40B4-BE49-F238E27FC236}">
                <a16:creationId xmlns:a16="http://schemas.microsoft.com/office/drawing/2014/main" id="{4149A7FE-ED5F-49FE-9124-14D37497300F}"/>
              </a:ext>
            </a:extLst>
          </p:cNvPr>
          <p:cNvSpPr/>
          <p:nvPr/>
        </p:nvSpPr>
        <p:spPr>
          <a:xfrm>
            <a:off x="7735264" y="3024582"/>
            <a:ext cx="288032" cy="63164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descr="アイコン&#10;&#10;自動的に生成された説明">
            <a:extLst>
              <a:ext uri="{FF2B5EF4-FFF2-40B4-BE49-F238E27FC236}">
                <a16:creationId xmlns:a16="http://schemas.microsoft.com/office/drawing/2014/main" id="{30D1D37A-DEF1-4D71-8675-219EA717A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1197" y="2949305"/>
            <a:ext cx="227944" cy="352804"/>
          </a:xfrm>
          <a:prstGeom prst="rect">
            <a:avLst/>
          </a:prstGeom>
        </p:spPr>
      </p:pic>
      <p:pic>
        <p:nvPicPr>
          <p:cNvPr id="48" name="図 47" descr="図形, 矢印&#10;&#10;自動的に生成された説明">
            <a:extLst>
              <a:ext uri="{FF2B5EF4-FFF2-40B4-BE49-F238E27FC236}">
                <a16:creationId xmlns:a16="http://schemas.microsoft.com/office/drawing/2014/main" id="{BA77A58D-EB11-487B-BD7E-4727194EE2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2271" y="3669956"/>
            <a:ext cx="2123578" cy="471136"/>
          </a:xfrm>
          <a:prstGeom prst="rect">
            <a:avLst/>
          </a:prstGeom>
        </p:spPr>
      </p:pic>
    </p:spTree>
    <p:extLst>
      <p:ext uri="{BB962C8B-B14F-4D97-AF65-F5344CB8AC3E}">
        <p14:creationId xmlns:p14="http://schemas.microsoft.com/office/powerpoint/2010/main" val="188017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0"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A513615-693D-49C9-A8AE-0ED78740AD6F}"/>
              </a:ext>
            </a:extLst>
          </p:cNvPr>
          <p:cNvSpPr>
            <a:spLocks noGrp="1"/>
          </p:cNvSpPr>
          <p:nvPr>
            <p:ph idx="1"/>
          </p:nvPr>
        </p:nvSpPr>
        <p:spPr>
          <a:xfrm>
            <a:off x="984639" y="7885087"/>
            <a:ext cx="9097574" cy="5328592"/>
          </a:xfrm>
        </p:spPr>
        <p:txBody>
          <a:bodyPr>
            <a:normAutofit/>
          </a:bodyPr>
          <a:lstStyle/>
          <a:p>
            <a:r>
              <a:rPr lang="ja-JP" altLang="en-US" dirty="0">
                <a:solidFill>
                  <a:srgbClr val="E01E5A"/>
                </a:solidFill>
              </a:rPr>
              <a:t>ボタン内外の速度調節</a:t>
            </a:r>
            <a:r>
              <a:rPr lang="ja-JP" altLang="en-US" dirty="0"/>
              <a:t>と</a:t>
            </a:r>
            <a:r>
              <a:rPr lang="ja-JP" altLang="en-US" dirty="0">
                <a:solidFill>
                  <a:srgbClr val="E01E5A"/>
                </a:solidFill>
              </a:rPr>
              <a:t>実験の様子</a:t>
            </a:r>
            <a:endParaRPr lang="en-US" altLang="ja-JP" dirty="0">
              <a:solidFill>
                <a:srgbClr val="E01E5A"/>
              </a:solidFill>
            </a:endParaRPr>
          </a:p>
        </p:txBody>
      </p:sp>
      <p:sp>
        <p:nvSpPr>
          <p:cNvPr id="3" name="タイトル 2">
            <a:extLst>
              <a:ext uri="{FF2B5EF4-FFF2-40B4-BE49-F238E27FC236}">
                <a16:creationId xmlns:a16="http://schemas.microsoft.com/office/drawing/2014/main" id="{31D7B773-8239-4D24-8637-0A4DF4CD0BD3}"/>
              </a:ext>
            </a:extLst>
          </p:cNvPr>
          <p:cNvSpPr>
            <a:spLocks noGrp="1"/>
          </p:cNvSpPr>
          <p:nvPr>
            <p:ph type="title"/>
          </p:nvPr>
        </p:nvSpPr>
        <p:spPr/>
        <p:txBody>
          <a:bodyPr/>
          <a:lstStyle/>
          <a:p>
            <a:r>
              <a:rPr lang="ja-JP" altLang="en-US" dirty="0"/>
              <a:t>実装</a:t>
            </a:r>
            <a:endParaRPr kumimoji="1" lang="ja-JP" altLang="en-US" dirty="0"/>
          </a:p>
        </p:txBody>
      </p:sp>
      <p:pic>
        <p:nvPicPr>
          <p:cNvPr id="5" name="図 4" descr="電子機器, 写真, コンピュータ, 座る が含まれている画像&#10;&#10;自動的に生成された説明">
            <a:extLst>
              <a:ext uri="{FF2B5EF4-FFF2-40B4-BE49-F238E27FC236}">
                <a16:creationId xmlns:a16="http://schemas.microsoft.com/office/drawing/2014/main" id="{39146277-69C6-4F71-A144-D5CBE41ED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1026" y="2149755"/>
            <a:ext cx="4578819" cy="4610074"/>
          </a:xfrm>
          <a:prstGeom prst="rect">
            <a:avLst/>
          </a:prstGeom>
        </p:spPr>
      </p:pic>
      <p:pic>
        <p:nvPicPr>
          <p:cNvPr id="6" name="図 5" descr="背景パターン&#10;&#10;自動的に生成された説明">
            <a:extLst>
              <a:ext uri="{FF2B5EF4-FFF2-40B4-BE49-F238E27FC236}">
                <a16:creationId xmlns:a16="http://schemas.microsoft.com/office/drawing/2014/main" id="{C14A8F5F-8116-4CBF-865F-6EAEF2B17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698" y="2141283"/>
            <a:ext cx="1955478" cy="5014048"/>
          </a:xfrm>
          <a:prstGeom prst="rect">
            <a:avLst/>
          </a:prstGeom>
        </p:spPr>
      </p:pic>
    </p:spTree>
    <p:extLst>
      <p:ext uri="{BB962C8B-B14F-4D97-AF65-F5344CB8AC3E}">
        <p14:creationId xmlns:p14="http://schemas.microsoft.com/office/powerpoint/2010/main" val="116515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17C7A8D-1A3D-4113-A017-DB47BB2210D1}"/>
              </a:ext>
            </a:extLst>
          </p:cNvPr>
          <p:cNvSpPr>
            <a:spLocks noGrp="1"/>
          </p:cNvSpPr>
          <p:nvPr>
            <p:ph idx="1"/>
          </p:nvPr>
        </p:nvSpPr>
        <p:spPr/>
        <p:txBody>
          <a:bodyPr/>
          <a:lstStyle/>
          <a:p>
            <a:pPr marL="514350" indent="-514350">
              <a:buFont typeface="+mj-lt"/>
              <a:buAutoNum type="arabicPeriod"/>
            </a:pPr>
            <a:r>
              <a:rPr lang="ja-JP" altLang="en-US" dirty="0"/>
              <a:t>ボタン内外ともに通常の速度</a:t>
            </a:r>
            <a:endParaRPr lang="en-US" altLang="ja-JP" dirty="0"/>
          </a:p>
          <a:p>
            <a:pPr marL="514350" indent="-514350">
              <a:buFont typeface="+mj-lt"/>
              <a:buAutoNum type="arabicPeriod"/>
            </a:pPr>
            <a:r>
              <a:rPr lang="ja-JP" altLang="en-US" dirty="0"/>
              <a:t>ボタン外は通常、ボタン内は</a:t>
            </a:r>
            <a:r>
              <a:rPr lang="ja-JP" altLang="en-US" dirty="0">
                <a:solidFill>
                  <a:srgbClr val="0070C0"/>
                </a:solidFill>
              </a:rPr>
              <a:t>遅く</a:t>
            </a:r>
            <a:endParaRPr lang="en-US" altLang="ja-JP" dirty="0">
              <a:solidFill>
                <a:srgbClr val="0070C0"/>
              </a:solidFill>
            </a:endParaRPr>
          </a:p>
          <a:p>
            <a:pPr marL="514350" indent="-514350">
              <a:buFont typeface="+mj-lt"/>
              <a:buAutoNum type="arabicPeriod"/>
            </a:pPr>
            <a:r>
              <a:rPr lang="ja-JP" altLang="en-US" dirty="0"/>
              <a:t>ボタン外は</a:t>
            </a:r>
            <a:r>
              <a:rPr lang="ja-JP" altLang="en-US" dirty="0">
                <a:solidFill>
                  <a:srgbClr val="E01E5A"/>
                </a:solidFill>
              </a:rPr>
              <a:t>速く</a:t>
            </a:r>
            <a:r>
              <a:rPr lang="ja-JP" altLang="en-US" dirty="0"/>
              <a:t>、ボタン内は</a:t>
            </a:r>
            <a:r>
              <a:rPr lang="ja-JP" altLang="en-US" dirty="0">
                <a:solidFill>
                  <a:srgbClr val="0070C0"/>
                </a:solidFill>
              </a:rPr>
              <a:t>遅く</a:t>
            </a:r>
            <a:endParaRPr lang="en-US" altLang="ja-JP" dirty="0">
              <a:solidFill>
                <a:srgbClr val="E01E5A"/>
              </a:solidFill>
            </a:endParaRPr>
          </a:p>
          <a:p>
            <a:pPr lvl="1"/>
            <a:r>
              <a:rPr lang="en-US" altLang="ja-JP" dirty="0"/>
              <a:t>2. </a:t>
            </a:r>
            <a:r>
              <a:rPr lang="ja-JP" altLang="en-US" dirty="0"/>
              <a:t>「ボタン外を</a:t>
            </a:r>
            <a:r>
              <a:rPr lang="ja-JP" altLang="en-US" dirty="0">
                <a:solidFill>
                  <a:srgbClr val="E01E5A"/>
                </a:solidFill>
              </a:rPr>
              <a:t>速く</a:t>
            </a:r>
            <a:r>
              <a:rPr lang="ja-JP" altLang="en-US" dirty="0">
                <a:solidFill>
                  <a:srgbClr val="0070C0"/>
                </a:solidFill>
              </a:rPr>
              <a:t>しない</a:t>
            </a:r>
            <a:r>
              <a:rPr lang="ja-JP" altLang="en-US" dirty="0"/>
              <a:t>ケース」も試し、</a:t>
            </a:r>
            <a:br>
              <a:rPr lang="en-US" altLang="ja-JP" dirty="0"/>
            </a:br>
            <a:r>
              <a:rPr lang="en-US" altLang="ja-JP" dirty="0"/>
              <a:t>3. </a:t>
            </a:r>
            <a:r>
              <a:rPr lang="ja-JP" altLang="en-US" dirty="0"/>
              <a:t>「ボタン外を</a:t>
            </a:r>
            <a:r>
              <a:rPr lang="ja-JP" altLang="en-US" dirty="0">
                <a:solidFill>
                  <a:srgbClr val="E01E5A"/>
                </a:solidFill>
              </a:rPr>
              <a:t>速く</a:t>
            </a:r>
            <a:r>
              <a:rPr lang="ja-JP" altLang="en-US" dirty="0"/>
              <a:t>するケース」が</a:t>
            </a:r>
            <a:br>
              <a:rPr lang="en-US" altLang="ja-JP" dirty="0"/>
            </a:br>
            <a:r>
              <a:rPr lang="ja-JP" altLang="en-US" dirty="0"/>
              <a:t>　       逆に</a:t>
            </a:r>
            <a:r>
              <a:rPr lang="ja-JP" altLang="en-US" dirty="0">
                <a:solidFill>
                  <a:srgbClr val="0070C0"/>
                </a:solidFill>
              </a:rPr>
              <a:t>速度低下</a:t>
            </a:r>
            <a:r>
              <a:rPr lang="ja-JP" altLang="en-US" dirty="0"/>
              <a:t>させてしまう可能性を考慮した検証</a:t>
            </a:r>
            <a:endParaRPr lang="en-US" altLang="ja-JP" dirty="0"/>
          </a:p>
        </p:txBody>
      </p:sp>
      <p:sp>
        <p:nvSpPr>
          <p:cNvPr id="3" name="タイトル 2">
            <a:extLst>
              <a:ext uri="{FF2B5EF4-FFF2-40B4-BE49-F238E27FC236}">
                <a16:creationId xmlns:a16="http://schemas.microsoft.com/office/drawing/2014/main" id="{CA5D12BE-598A-4D69-8080-7A50D114710E}"/>
              </a:ext>
            </a:extLst>
          </p:cNvPr>
          <p:cNvSpPr>
            <a:spLocks noGrp="1"/>
          </p:cNvSpPr>
          <p:nvPr>
            <p:ph type="title"/>
          </p:nvPr>
        </p:nvSpPr>
        <p:spPr/>
        <p:txBody>
          <a:bodyPr/>
          <a:lstStyle/>
          <a:p>
            <a:r>
              <a:rPr lang="ja-JP" altLang="en-US" dirty="0"/>
              <a:t>方法 </a:t>
            </a:r>
            <a:r>
              <a:rPr lang="en-US" altLang="ja-JP" dirty="0"/>
              <a:t>2/2</a:t>
            </a:r>
            <a:endParaRPr kumimoji="1" lang="ja-JP" altLang="en-US" dirty="0"/>
          </a:p>
        </p:txBody>
      </p:sp>
      <p:pic>
        <p:nvPicPr>
          <p:cNvPr id="5" name="図 4" descr="アイコン&#10;&#10;自動的に生成された説明">
            <a:extLst>
              <a:ext uri="{FF2B5EF4-FFF2-40B4-BE49-F238E27FC236}">
                <a16:creationId xmlns:a16="http://schemas.microsoft.com/office/drawing/2014/main" id="{6D2EDC13-92F4-4955-B6A0-7EC6264E7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442" y="2916535"/>
            <a:ext cx="845974" cy="845974"/>
          </a:xfrm>
          <a:prstGeom prst="rect">
            <a:avLst/>
          </a:prstGeom>
        </p:spPr>
      </p:pic>
      <p:pic>
        <p:nvPicPr>
          <p:cNvPr id="7" name="図 6" descr="図形&#10;&#10;自動的に生成された説明">
            <a:extLst>
              <a:ext uri="{FF2B5EF4-FFF2-40B4-BE49-F238E27FC236}">
                <a16:creationId xmlns:a16="http://schemas.microsoft.com/office/drawing/2014/main" id="{0E5DF943-314F-449A-8877-30E7CBDD272B}"/>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9616" b="-1"/>
          <a:stretch/>
        </p:blipFill>
        <p:spPr>
          <a:xfrm>
            <a:off x="8065442" y="3211982"/>
            <a:ext cx="555637" cy="504056"/>
          </a:xfrm>
          <a:prstGeom prst="rect">
            <a:avLst/>
          </a:prstGeom>
        </p:spPr>
      </p:pic>
      <p:pic>
        <p:nvPicPr>
          <p:cNvPr id="9" name="図 8" descr="図形&#10;&#10;自動的に生成された説明">
            <a:extLst>
              <a:ext uri="{FF2B5EF4-FFF2-40B4-BE49-F238E27FC236}">
                <a16:creationId xmlns:a16="http://schemas.microsoft.com/office/drawing/2014/main" id="{31E0EB38-D58E-44C3-B6C6-04F43855C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426" y="3959525"/>
            <a:ext cx="1111273" cy="459837"/>
          </a:xfrm>
          <a:prstGeom prst="rect">
            <a:avLst/>
          </a:prstGeom>
        </p:spPr>
      </p:pic>
    </p:spTree>
    <p:extLst>
      <p:ext uri="{BB962C8B-B14F-4D97-AF65-F5344CB8AC3E}">
        <p14:creationId xmlns:p14="http://schemas.microsoft.com/office/powerpoint/2010/main" val="2810819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1D7B773-8239-4D24-8637-0A4DF4CD0BD3}"/>
              </a:ext>
            </a:extLst>
          </p:cNvPr>
          <p:cNvSpPr>
            <a:spLocks noGrp="1"/>
          </p:cNvSpPr>
          <p:nvPr>
            <p:ph type="title"/>
          </p:nvPr>
        </p:nvSpPr>
        <p:spPr/>
        <p:txBody>
          <a:bodyPr/>
          <a:lstStyle/>
          <a:p>
            <a:r>
              <a:rPr kumimoji="1" lang="ja-JP" altLang="en-US" dirty="0"/>
              <a:t>分析 </a:t>
            </a:r>
            <a:r>
              <a:rPr kumimoji="1" lang="en-US" altLang="ja-JP" dirty="0"/>
              <a:t>1/3</a:t>
            </a:r>
            <a:endParaRPr kumimoji="1" lang="ja-JP" altLang="en-US" dirty="0"/>
          </a:p>
        </p:txBody>
      </p:sp>
      <p:sp>
        <p:nvSpPr>
          <p:cNvPr id="4" name="コンテンツ プレースホルダー 1">
            <a:extLst>
              <a:ext uri="{FF2B5EF4-FFF2-40B4-BE49-F238E27FC236}">
                <a16:creationId xmlns:a16="http://schemas.microsoft.com/office/drawing/2014/main" id="{CA9B68D8-A588-479E-8C34-D8540D560E15}"/>
              </a:ext>
            </a:extLst>
          </p:cNvPr>
          <p:cNvSpPr>
            <a:spLocks noGrp="1"/>
          </p:cNvSpPr>
          <p:nvPr>
            <p:ph idx="1"/>
          </p:nvPr>
        </p:nvSpPr>
        <p:spPr>
          <a:xfrm>
            <a:off x="492320" y="2052439"/>
            <a:ext cx="9097574" cy="5328592"/>
          </a:xfrm>
        </p:spPr>
        <p:txBody>
          <a:bodyPr>
            <a:normAutofit/>
          </a:bodyPr>
          <a:lstStyle/>
          <a:p>
            <a:r>
              <a:rPr lang="ja-JP" altLang="en-US" sz="2400" dirty="0"/>
              <a:t>被験者間のポインティング時間の</a:t>
            </a:r>
            <a:r>
              <a:rPr lang="ja-JP" altLang="en-US" sz="2400" dirty="0">
                <a:solidFill>
                  <a:srgbClr val="0070C0"/>
                </a:solidFill>
              </a:rPr>
              <a:t>分散の差が大きそう</a:t>
            </a:r>
            <a:endParaRPr lang="en-US" altLang="ja-JP" dirty="0">
              <a:solidFill>
                <a:srgbClr val="0070C0"/>
              </a:solidFill>
            </a:endParaRPr>
          </a:p>
          <a:p>
            <a:pPr lvl="1"/>
            <a:r>
              <a:rPr lang="en-US" altLang="ja-JP" sz="2800" dirty="0">
                <a:solidFill>
                  <a:srgbClr val="0070C0"/>
                </a:solidFill>
              </a:rPr>
              <a:t>t</a:t>
            </a:r>
            <a:r>
              <a:rPr lang="ja-JP" altLang="en-US" sz="2800" dirty="0">
                <a:solidFill>
                  <a:srgbClr val="0070C0"/>
                </a:solidFill>
              </a:rPr>
              <a:t>検定に支障</a:t>
            </a:r>
            <a:endParaRPr lang="en-US" altLang="ja-JP" sz="2800" dirty="0">
              <a:solidFill>
                <a:srgbClr val="0070C0"/>
              </a:solidFill>
            </a:endParaRPr>
          </a:p>
          <a:p>
            <a:pPr lvl="2">
              <a:buFont typeface="Wingdings" panose="05000000000000000000" pitchFamily="2" charset="2"/>
              <a:buChar char="u"/>
            </a:pPr>
            <a:r>
              <a:rPr lang="ja-JP" altLang="en-US" sz="2800" dirty="0">
                <a:solidFill>
                  <a:srgbClr val="0070C0"/>
                </a:solidFill>
              </a:rPr>
              <a:t>サンプル不足</a:t>
            </a:r>
            <a:endParaRPr lang="en-US" altLang="ja-JP" sz="2800" dirty="0">
              <a:solidFill>
                <a:srgbClr val="0070C0"/>
              </a:solidFill>
            </a:endParaRPr>
          </a:p>
        </p:txBody>
      </p:sp>
      <p:pic>
        <p:nvPicPr>
          <p:cNvPr id="6" name="図 5" descr="グラフ, 箱ひげ図&#10;&#10;自動的に生成された説明">
            <a:extLst>
              <a:ext uri="{FF2B5EF4-FFF2-40B4-BE49-F238E27FC236}">
                <a16:creationId xmlns:a16="http://schemas.microsoft.com/office/drawing/2014/main" id="{845D6079-294E-4C47-B312-47746E09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601" y="3055584"/>
            <a:ext cx="3253809" cy="3965407"/>
          </a:xfrm>
          <a:prstGeom prst="rect">
            <a:avLst/>
          </a:prstGeom>
        </p:spPr>
      </p:pic>
      <p:cxnSp>
        <p:nvCxnSpPr>
          <p:cNvPr id="10" name="直線矢印コネクタ 9">
            <a:extLst>
              <a:ext uri="{FF2B5EF4-FFF2-40B4-BE49-F238E27FC236}">
                <a16:creationId xmlns:a16="http://schemas.microsoft.com/office/drawing/2014/main" id="{E414BE72-87A9-48A4-A90A-DB809D68D441}"/>
              </a:ext>
            </a:extLst>
          </p:cNvPr>
          <p:cNvCxnSpPr>
            <a:cxnSpLocks/>
          </p:cNvCxnSpPr>
          <p:nvPr/>
        </p:nvCxnSpPr>
        <p:spPr>
          <a:xfrm>
            <a:off x="5977210" y="4788743"/>
            <a:ext cx="0" cy="432048"/>
          </a:xfrm>
          <a:prstGeom prst="straightConnector1">
            <a:avLst/>
          </a:prstGeom>
          <a:ln>
            <a:solidFill>
              <a:srgbClr val="E01E5A"/>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2" name="直線矢印コネクタ 11">
            <a:extLst>
              <a:ext uri="{FF2B5EF4-FFF2-40B4-BE49-F238E27FC236}">
                <a16:creationId xmlns:a16="http://schemas.microsoft.com/office/drawing/2014/main" id="{7AE23A35-F62A-4108-87EA-F8B74861349E}"/>
              </a:ext>
            </a:extLst>
          </p:cNvPr>
          <p:cNvCxnSpPr>
            <a:cxnSpLocks/>
          </p:cNvCxnSpPr>
          <p:nvPr/>
        </p:nvCxnSpPr>
        <p:spPr>
          <a:xfrm>
            <a:off x="6625282" y="5724847"/>
            <a:ext cx="0" cy="720080"/>
          </a:xfrm>
          <a:prstGeom prst="straightConnector1">
            <a:avLst/>
          </a:prstGeom>
          <a:ln>
            <a:solidFill>
              <a:srgbClr val="E01E5A"/>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直線矢印コネクタ 13">
            <a:extLst>
              <a:ext uri="{FF2B5EF4-FFF2-40B4-BE49-F238E27FC236}">
                <a16:creationId xmlns:a16="http://schemas.microsoft.com/office/drawing/2014/main" id="{D2E4D6B0-DF0F-4E1C-8F1A-2C64427BA48A}"/>
              </a:ext>
            </a:extLst>
          </p:cNvPr>
          <p:cNvCxnSpPr>
            <a:cxnSpLocks/>
          </p:cNvCxnSpPr>
          <p:nvPr/>
        </p:nvCxnSpPr>
        <p:spPr>
          <a:xfrm>
            <a:off x="6265242" y="5004767"/>
            <a:ext cx="0" cy="432048"/>
          </a:xfrm>
          <a:prstGeom prst="straightConnector1">
            <a:avLst/>
          </a:prstGeom>
          <a:ln>
            <a:solidFill>
              <a:srgbClr val="E01E5A"/>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865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1D7B773-8239-4D24-8637-0A4DF4CD0BD3}"/>
              </a:ext>
            </a:extLst>
          </p:cNvPr>
          <p:cNvSpPr>
            <a:spLocks noGrp="1"/>
          </p:cNvSpPr>
          <p:nvPr>
            <p:ph type="title"/>
          </p:nvPr>
        </p:nvSpPr>
        <p:spPr/>
        <p:txBody>
          <a:bodyPr/>
          <a:lstStyle/>
          <a:p>
            <a:r>
              <a:rPr kumimoji="1" lang="ja-JP" altLang="en-US" dirty="0"/>
              <a:t>分析 </a:t>
            </a:r>
            <a:r>
              <a:rPr kumimoji="1" lang="en-US" altLang="ja-JP" dirty="0"/>
              <a:t>1/2</a:t>
            </a:r>
            <a:endParaRPr kumimoji="1" lang="ja-JP" altLang="en-US" dirty="0"/>
          </a:p>
        </p:txBody>
      </p:sp>
      <p:sp>
        <p:nvSpPr>
          <p:cNvPr id="4" name="コンテンツ プレースホルダー 1">
            <a:extLst>
              <a:ext uri="{FF2B5EF4-FFF2-40B4-BE49-F238E27FC236}">
                <a16:creationId xmlns:a16="http://schemas.microsoft.com/office/drawing/2014/main" id="{CA9B68D8-A588-479E-8C34-D8540D560E15}"/>
              </a:ext>
            </a:extLst>
          </p:cNvPr>
          <p:cNvSpPr>
            <a:spLocks noGrp="1"/>
          </p:cNvSpPr>
          <p:nvPr>
            <p:ph idx="1"/>
          </p:nvPr>
        </p:nvSpPr>
        <p:spPr>
          <a:xfrm>
            <a:off x="492320" y="2052439"/>
            <a:ext cx="9097574" cy="5328592"/>
          </a:xfrm>
        </p:spPr>
        <p:txBody>
          <a:bodyPr>
            <a:normAutofit/>
          </a:bodyPr>
          <a:lstStyle/>
          <a:p>
            <a:r>
              <a:rPr lang="ja-JP" altLang="en-US" sz="2400" dirty="0"/>
              <a:t>どの手法も、ポインティング時間の</a:t>
            </a:r>
            <a:r>
              <a:rPr lang="ja-JP" altLang="en-US" sz="2400" dirty="0">
                <a:solidFill>
                  <a:srgbClr val="0070C0"/>
                </a:solidFill>
              </a:rPr>
              <a:t>平均と分散が近い</a:t>
            </a:r>
            <a:endParaRPr lang="en-US" altLang="ja-JP" sz="2400" dirty="0">
              <a:solidFill>
                <a:srgbClr val="0070C0"/>
              </a:solidFill>
            </a:endParaRPr>
          </a:p>
          <a:p>
            <a:pPr lvl="1"/>
            <a:r>
              <a:rPr lang="en-US" altLang="ja-JP" dirty="0">
                <a:solidFill>
                  <a:srgbClr val="0070C0"/>
                </a:solidFill>
              </a:rPr>
              <a:t>2</a:t>
            </a:r>
            <a:r>
              <a:rPr lang="ja-JP" altLang="en-US" dirty="0">
                <a:solidFill>
                  <a:srgbClr val="0070C0"/>
                </a:solidFill>
              </a:rPr>
              <a:t>手法変化なし？</a:t>
            </a:r>
            <a:endParaRPr lang="en-US" altLang="ja-JP" dirty="0">
              <a:solidFill>
                <a:srgbClr val="0070C0"/>
              </a:solidFill>
            </a:endParaRPr>
          </a:p>
          <a:p>
            <a:pPr lvl="1"/>
            <a:r>
              <a:rPr lang="en-US" altLang="ja-JP" dirty="0">
                <a:solidFill>
                  <a:srgbClr val="E01E5A"/>
                </a:solidFill>
              </a:rPr>
              <a:t>t</a:t>
            </a:r>
            <a:r>
              <a:rPr lang="ja-JP" altLang="en-US" dirty="0">
                <a:solidFill>
                  <a:srgbClr val="E01E5A"/>
                </a:solidFill>
              </a:rPr>
              <a:t>検定は</a:t>
            </a:r>
            <a:br>
              <a:rPr lang="en-US" altLang="ja-JP" dirty="0">
                <a:solidFill>
                  <a:srgbClr val="E01E5A"/>
                </a:solidFill>
              </a:rPr>
            </a:br>
            <a:r>
              <a:rPr lang="ja-JP" altLang="en-US" dirty="0">
                <a:solidFill>
                  <a:srgbClr val="E01E5A"/>
                </a:solidFill>
              </a:rPr>
              <a:t>精度が良さそう</a:t>
            </a:r>
            <a:endParaRPr lang="en-US" altLang="ja-JP" dirty="0">
              <a:solidFill>
                <a:srgbClr val="E01E5A"/>
              </a:solidFill>
            </a:endParaRPr>
          </a:p>
        </p:txBody>
      </p:sp>
      <p:pic>
        <p:nvPicPr>
          <p:cNvPr id="8" name="図 7" descr="グラフ, 箱ひげ図&#10;&#10;自動的に生成された説明">
            <a:extLst>
              <a:ext uri="{FF2B5EF4-FFF2-40B4-BE49-F238E27FC236}">
                <a16:creationId xmlns:a16="http://schemas.microsoft.com/office/drawing/2014/main" id="{A852884E-6A81-4E56-97F4-35DA1F3B0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634" y="2916535"/>
            <a:ext cx="3168352" cy="4166237"/>
          </a:xfrm>
          <a:prstGeom prst="rect">
            <a:avLst/>
          </a:prstGeom>
        </p:spPr>
      </p:pic>
      <p:cxnSp>
        <p:nvCxnSpPr>
          <p:cNvPr id="5" name="直線コネクタ 4">
            <a:extLst>
              <a:ext uri="{FF2B5EF4-FFF2-40B4-BE49-F238E27FC236}">
                <a16:creationId xmlns:a16="http://schemas.microsoft.com/office/drawing/2014/main" id="{10A6D651-3384-4088-8E51-E14B8BFBE5B1}"/>
              </a:ext>
            </a:extLst>
          </p:cNvPr>
          <p:cNvCxnSpPr>
            <a:cxnSpLocks/>
          </p:cNvCxnSpPr>
          <p:nvPr/>
        </p:nvCxnSpPr>
        <p:spPr>
          <a:xfrm>
            <a:off x="4861586" y="5148783"/>
            <a:ext cx="3995944" cy="0"/>
          </a:xfrm>
          <a:prstGeom prst="line">
            <a:avLst/>
          </a:prstGeom>
          <a:ln w="952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テキスト ボックス 11">
            <a:extLst>
              <a:ext uri="{FF2B5EF4-FFF2-40B4-BE49-F238E27FC236}">
                <a16:creationId xmlns:a16="http://schemas.microsoft.com/office/drawing/2014/main" id="{C8650E98-A4BE-47A3-99F6-AC0CA8E96A9F}"/>
              </a:ext>
            </a:extLst>
          </p:cNvPr>
          <p:cNvSpPr txBox="1"/>
          <p:nvPr/>
        </p:nvSpPr>
        <p:spPr>
          <a:xfrm>
            <a:off x="3144260" y="4885159"/>
            <a:ext cx="1531188" cy="738664"/>
          </a:xfrm>
          <a:prstGeom prst="rect">
            <a:avLst/>
          </a:prstGeom>
          <a:noFill/>
        </p:spPr>
        <p:txBody>
          <a:bodyPr wrap="none" rtlCol="0">
            <a:spAutoFit/>
          </a:bodyPr>
          <a:lstStyle/>
          <a:p>
            <a:pPr algn="ctr"/>
            <a:r>
              <a:rPr kumimoji="1" lang="ja-JP" altLang="en-US" dirty="0">
                <a:solidFill>
                  <a:srgbClr val="0070C0"/>
                </a:solidFill>
              </a:rPr>
              <a:t>平均の平均</a:t>
            </a:r>
            <a:br>
              <a:rPr kumimoji="1" lang="en-US" altLang="ja-JP" dirty="0">
                <a:solidFill>
                  <a:srgbClr val="0070C0"/>
                </a:solidFill>
              </a:rPr>
            </a:br>
            <a:r>
              <a:rPr kumimoji="1" lang="ja-JP" altLang="en-US" dirty="0">
                <a:solidFill>
                  <a:srgbClr val="0070C0"/>
                </a:solidFill>
              </a:rPr>
              <a:t>ライン</a:t>
            </a:r>
          </a:p>
        </p:txBody>
      </p:sp>
      <p:sp>
        <p:nvSpPr>
          <p:cNvPr id="14" name="楕円 13">
            <a:extLst>
              <a:ext uri="{FF2B5EF4-FFF2-40B4-BE49-F238E27FC236}">
                <a16:creationId xmlns:a16="http://schemas.microsoft.com/office/drawing/2014/main" id="{27ACFEFA-A710-4307-B1D1-82D72F038ABC}"/>
              </a:ext>
            </a:extLst>
          </p:cNvPr>
          <p:cNvSpPr/>
          <p:nvPr/>
        </p:nvSpPr>
        <p:spPr>
          <a:xfrm>
            <a:off x="6409258" y="5038467"/>
            <a:ext cx="216024" cy="216024"/>
          </a:xfrm>
          <a:prstGeom prst="ellipse">
            <a:avLst/>
          </a:prstGeom>
          <a:noFill/>
          <a:ln>
            <a:solidFill>
              <a:srgbClr val="E01E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028B55B-0823-4C8F-834E-DC7297F20DFD}"/>
              </a:ext>
            </a:extLst>
          </p:cNvPr>
          <p:cNvSpPr/>
          <p:nvPr/>
        </p:nvSpPr>
        <p:spPr>
          <a:xfrm>
            <a:off x="7009590" y="5038467"/>
            <a:ext cx="216024" cy="216024"/>
          </a:xfrm>
          <a:prstGeom prst="ellipse">
            <a:avLst/>
          </a:prstGeom>
          <a:noFill/>
          <a:ln>
            <a:solidFill>
              <a:srgbClr val="E01E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87BFDA8-38A2-47A8-AA0E-3B0EF1BD0BFE}"/>
              </a:ext>
            </a:extLst>
          </p:cNvPr>
          <p:cNvSpPr/>
          <p:nvPr/>
        </p:nvSpPr>
        <p:spPr>
          <a:xfrm>
            <a:off x="7627776" y="5038467"/>
            <a:ext cx="216024" cy="216024"/>
          </a:xfrm>
          <a:prstGeom prst="ellipse">
            <a:avLst/>
          </a:prstGeom>
          <a:noFill/>
          <a:ln>
            <a:solidFill>
              <a:srgbClr val="E01E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0708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A513615-693D-49C9-A8AE-0ED78740AD6F}"/>
              </a:ext>
            </a:extLst>
          </p:cNvPr>
          <p:cNvSpPr>
            <a:spLocks noGrp="1"/>
          </p:cNvSpPr>
          <p:nvPr>
            <p:ph idx="1"/>
          </p:nvPr>
        </p:nvSpPr>
        <p:spPr>
          <a:xfrm>
            <a:off x="492320" y="2052439"/>
            <a:ext cx="9097574" cy="5328592"/>
          </a:xfrm>
        </p:spPr>
        <p:txBody>
          <a:bodyPr>
            <a:normAutofit/>
          </a:bodyPr>
          <a:lstStyle/>
          <a:p>
            <a:r>
              <a:rPr lang="ja-JP" altLang="en-US" sz="2800" dirty="0"/>
              <a:t>どの</a:t>
            </a:r>
            <a:r>
              <a:rPr lang="en-US" altLang="ja-JP" sz="2800" dirty="0"/>
              <a:t>3</a:t>
            </a:r>
            <a:r>
              <a:rPr lang="ja-JP" altLang="en-US" sz="2800" dirty="0"/>
              <a:t>つの速度調節の間にも</a:t>
            </a:r>
            <a:br>
              <a:rPr lang="en-US" altLang="ja-JP" sz="2800" dirty="0"/>
            </a:br>
            <a:r>
              <a:rPr lang="ja-JP" altLang="en-US" sz="2800" dirty="0"/>
              <a:t>ポインティング時間の</a:t>
            </a:r>
            <a:r>
              <a:rPr lang="ja-JP" altLang="en-US" sz="2800" dirty="0">
                <a:solidFill>
                  <a:srgbClr val="0070C0"/>
                </a:solidFill>
              </a:rPr>
              <a:t>有意差はあるとはいえない</a:t>
            </a:r>
            <a:endParaRPr lang="en-US" altLang="ja-JP" sz="2800" dirty="0">
              <a:solidFill>
                <a:srgbClr val="0070C0"/>
              </a:solidFill>
            </a:endParaRPr>
          </a:p>
        </p:txBody>
      </p:sp>
      <p:sp>
        <p:nvSpPr>
          <p:cNvPr id="3" name="タイトル 2">
            <a:extLst>
              <a:ext uri="{FF2B5EF4-FFF2-40B4-BE49-F238E27FC236}">
                <a16:creationId xmlns:a16="http://schemas.microsoft.com/office/drawing/2014/main" id="{31D7B773-8239-4D24-8637-0A4DF4CD0BD3}"/>
              </a:ext>
            </a:extLst>
          </p:cNvPr>
          <p:cNvSpPr>
            <a:spLocks noGrp="1"/>
          </p:cNvSpPr>
          <p:nvPr>
            <p:ph type="title"/>
          </p:nvPr>
        </p:nvSpPr>
        <p:spPr/>
        <p:txBody>
          <a:bodyPr/>
          <a:lstStyle/>
          <a:p>
            <a:r>
              <a:rPr kumimoji="1" lang="ja-JP" altLang="en-US" dirty="0"/>
              <a:t>分析 </a:t>
            </a:r>
            <a:r>
              <a:rPr lang="en-US" altLang="ja-JP" dirty="0"/>
              <a:t>2</a:t>
            </a:r>
            <a:r>
              <a:rPr kumimoji="1" lang="en-US" altLang="ja-JP" dirty="0"/>
              <a:t>/2</a:t>
            </a:r>
            <a:endParaRPr kumimoji="1" lang="ja-JP" altLang="en-US" dirty="0"/>
          </a:p>
        </p:txBody>
      </p:sp>
      <p:pic>
        <p:nvPicPr>
          <p:cNvPr id="7" name="図 6" descr="グラフ, ツリーマップ図&#10;&#10;自動的に生成された説明">
            <a:extLst>
              <a:ext uri="{FF2B5EF4-FFF2-40B4-BE49-F238E27FC236}">
                <a16:creationId xmlns:a16="http://schemas.microsoft.com/office/drawing/2014/main" id="{3B41BE87-8F7F-4A97-9105-3243299F3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858" y="3420592"/>
            <a:ext cx="8017652" cy="4140672"/>
          </a:xfrm>
          <a:prstGeom prst="rect">
            <a:avLst/>
          </a:prstGeom>
        </p:spPr>
      </p:pic>
      <p:sp>
        <p:nvSpPr>
          <p:cNvPr id="8" name="楕円 7">
            <a:extLst>
              <a:ext uri="{FF2B5EF4-FFF2-40B4-BE49-F238E27FC236}">
                <a16:creationId xmlns:a16="http://schemas.microsoft.com/office/drawing/2014/main" id="{4D4086D9-5A24-456D-9FB3-244100AB3299}"/>
              </a:ext>
            </a:extLst>
          </p:cNvPr>
          <p:cNvSpPr/>
          <p:nvPr/>
        </p:nvSpPr>
        <p:spPr>
          <a:xfrm>
            <a:off x="3096890" y="6660951"/>
            <a:ext cx="851659" cy="432048"/>
          </a:xfrm>
          <a:prstGeom prst="ellipse">
            <a:avLst/>
          </a:prstGeom>
          <a:noFill/>
          <a:ln>
            <a:solidFill>
              <a:srgbClr val="E01E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94DFF562-AC1A-4420-B8B8-93D69B90A802}"/>
              </a:ext>
            </a:extLst>
          </p:cNvPr>
          <p:cNvSpPr/>
          <p:nvPr/>
        </p:nvSpPr>
        <p:spPr>
          <a:xfrm>
            <a:off x="4969098" y="6660951"/>
            <a:ext cx="851659" cy="432048"/>
          </a:xfrm>
          <a:prstGeom prst="ellipse">
            <a:avLst/>
          </a:prstGeom>
          <a:noFill/>
          <a:ln>
            <a:solidFill>
              <a:srgbClr val="E01E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3113594-0BB3-42B3-8E8D-65A06DC4677C}"/>
              </a:ext>
            </a:extLst>
          </p:cNvPr>
          <p:cNvSpPr/>
          <p:nvPr/>
        </p:nvSpPr>
        <p:spPr>
          <a:xfrm>
            <a:off x="6769298" y="6660951"/>
            <a:ext cx="851659" cy="432048"/>
          </a:xfrm>
          <a:prstGeom prst="ellipse">
            <a:avLst/>
          </a:prstGeom>
          <a:noFill/>
          <a:ln>
            <a:solidFill>
              <a:srgbClr val="E01E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DA06CF3-DED2-4BE3-A89B-8A6A7E2C842B}"/>
              </a:ext>
            </a:extLst>
          </p:cNvPr>
          <p:cNvSpPr txBox="1"/>
          <p:nvPr/>
        </p:nvSpPr>
        <p:spPr>
          <a:xfrm>
            <a:off x="7705402" y="6660951"/>
            <a:ext cx="1109599" cy="415498"/>
          </a:xfrm>
          <a:prstGeom prst="rect">
            <a:avLst/>
          </a:prstGeom>
          <a:noFill/>
        </p:spPr>
        <p:txBody>
          <a:bodyPr wrap="none" rtlCol="0">
            <a:spAutoFit/>
          </a:bodyPr>
          <a:lstStyle/>
          <a:p>
            <a:r>
              <a:rPr lang="ja-JP" altLang="en-US" dirty="0">
                <a:solidFill>
                  <a:srgbClr val="E01E5A"/>
                </a:solidFill>
              </a:rPr>
              <a:t>＜ </a:t>
            </a:r>
            <a:r>
              <a:rPr lang="en-US" altLang="ja-JP" dirty="0">
                <a:solidFill>
                  <a:srgbClr val="E01E5A"/>
                </a:solidFill>
              </a:rPr>
              <a:t>0.05</a:t>
            </a:r>
          </a:p>
        </p:txBody>
      </p:sp>
    </p:spTree>
    <p:extLst>
      <p:ext uri="{BB962C8B-B14F-4D97-AF65-F5344CB8AC3E}">
        <p14:creationId xmlns:p14="http://schemas.microsoft.com/office/powerpoint/2010/main" val="340432840"/>
      </p:ext>
    </p:extLst>
  </p:cSld>
  <p:clrMapOvr>
    <a:masterClrMapping/>
  </p:clrMapOvr>
</p:sld>
</file>

<file path=ppt/theme/theme1.xml><?xml version="1.0" encoding="utf-8"?>
<a:theme xmlns:a="http://schemas.openxmlformats.org/drawingml/2006/main" name="Office ​​テーマ">
  <a:themeElements>
    <a:clrScheme name="シック">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ユーザー定義 1">
      <a:majorFont>
        <a:latin typeface="M+ 2p"/>
        <a:ea typeface="M+ 2p"/>
        <a:cs typeface=""/>
      </a:majorFont>
      <a:minorFont>
        <a:latin typeface="M+ 2p"/>
        <a:ea typeface="M+ 2p"/>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_tp_024.potx" id="{60EACC4D-FBC7-443A-B79B-A7256DA79A3D}" vid="{B356B32F-3043-4F65-AFEE-92820A3C35F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1102</TotalTime>
  <Words>939</Words>
  <Application>Microsoft Office PowerPoint</Application>
  <PresentationFormat>ユーザー設定</PresentationFormat>
  <Paragraphs>110</Paragraphs>
  <Slides>15</Slides>
  <Notes>8</Notes>
  <HiddenSlides>7</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Wingdings</vt:lpstr>
      <vt:lpstr>メイリオ</vt:lpstr>
      <vt:lpstr>Arial</vt:lpstr>
      <vt:lpstr>游ゴシック</vt:lpstr>
      <vt:lpstr>M+ 2p</vt:lpstr>
      <vt:lpstr>Office ​​テーマ</vt:lpstr>
      <vt:lpstr>ボタンUI内外のカーソル速度調節によるポインティング速度向上手法の提案</vt:lpstr>
      <vt:lpstr>目次</vt:lpstr>
      <vt:lpstr>目的</vt:lpstr>
      <vt:lpstr>アプローチ</vt:lpstr>
      <vt:lpstr>実装</vt:lpstr>
      <vt:lpstr>方法 2/2</vt:lpstr>
      <vt:lpstr>分析 1/3</vt:lpstr>
      <vt:lpstr>分析 1/2</vt:lpstr>
      <vt:lpstr>分析 2/2</vt:lpstr>
      <vt:lpstr>まとめ</vt:lpstr>
      <vt:lpstr>質疑応答</vt:lpstr>
      <vt:lpstr>一元分散分析</vt:lpstr>
      <vt:lpstr>二元分散分析</vt:lpstr>
      <vt:lpstr>等分散の検定 </vt:lpstr>
      <vt:lpstr>多重比較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AL１８０３６　片岡　凪 ナギ</dc:title>
  <dc:creator>片岡 凪</dc:creator>
  <cp:lastModifiedBy>片岡　凪</cp:lastModifiedBy>
  <cp:revision>82</cp:revision>
  <dcterms:created xsi:type="dcterms:W3CDTF">2018-05-12T01:58:04Z</dcterms:created>
  <dcterms:modified xsi:type="dcterms:W3CDTF">2020-11-18T07:12:54Z</dcterms:modified>
</cp:coreProperties>
</file>